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4"/>
    <p:sldMasterId id="2147483668" r:id="rId5"/>
  </p:sldMasterIdLst>
  <p:notesMasterIdLst>
    <p:notesMasterId r:id="rId25"/>
  </p:notesMasterIdLst>
  <p:handoutMasterIdLst>
    <p:handoutMasterId r:id="rId26"/>
  </p:handoutMasterIdLst>
  <p:sldIdLst>
    <p:sldId id="388" r:id="rId6"/>
    <p:sldId id="394" r:id="rId7"/>
    <p:sldId id="1021" r:id="rId8"/>
    <p:sldId id="1023" r:id="rId9"/>
    <p:sldId id="1022" r:id="rId10"/>
    <p:sldId id="398" r:id="rId11"/>
    <p:sldId id="399" r:id="rId12"/>
    <p:sldId id="400" r:id="rId13"/>
    <p:sldId id="401" r:id="rId14"/>
    <p:sldId id="402" r:id="rId15"/>
    <p:sldId id="1015" r:id="rId16"/>
    <p:sldId id="1016" r:id="rId17"/>
    <p:sldId id="1018" r:id="rId18"/>
    <p:sldId id="1019" r:id="rId19"/>
    <p:sldId id="1020" r:id="rId20"/>
    <p:sldId id="404" r:id="rId21"/>
    <p:sldId id="405" r:id="rId22"/>
    <p:sldId id="1024" r:id="rId23"/>
    <p:sldId id="325" r:id="rId24"/>
  </p:sldIdLst>
  <p:sldSz cx="24384000" cy="13908088"/>
  <p:notesSz cx="6797675" cy="9928225"/>
  <p:embeddedFontLst>
    <p:embeddedFont>
      <p:font typeface="Raleway" pitchFamily="2" charset="0"/>
      <p:regular r:id="rId27"/>
      <p:bold r:id="rId28"/>
    </p:embeddedFont>
    <p:embeddedFont>
      <p:font typeface="Raleway Light" pitchFamily="2" charset="0"/>
      <p:regular r:id="rId29"/>
      <p:italic r:id="rId30"/>
    </p:embeddedFont>
    <p:embeddedFont>
      <p:font typeface="Raleway SemiBold" pitchFamily="2" charset="0"/>
      <p:regular r:id="rId31"/>
      <p:bold r:id="rId32"/>
    </p:embeddedFont>
    <p:embeddedFont>
      <p:font typeface="Roboto" panose="02000000000000000000" pitchFamily="2" charset="0"/>
      <p:regular r:id="rId33"/>
    </p:embeddedFont>
    <p:embeddedFont>
      <p:font typeface="Wingdings 2" panose="05020102010507070707" pitchFamily="18" charset="2"/>
      <p:regular r:id="rId34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8A043-FD5B-A447-A655-357C54E12978}" v="296" dt="2025-01-29T12:25:42.159"/>
    <p1510:client id="{6D10B189-407B-4302-9167-ACD7654D9664}" v="3" dt="2025-01-28T12:26:17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ßer, Heike" userId="8788a005-f7d4-4fca-9367-c5d3c08b9e9a" providerId="ADAL" clId="{D5EE7C3A-F1AE-4B09-8DD8-03F3CD56FB9B}"/>
    <pc:docChg chg="modSld">
      <pc:chgData name="Eßer, Heike" userId="8788a005-f7d4-4fca-9367-c5d3c08b9e9a" providerId="ADAL" clId="{D5EE7C3A-F1AE-4B09-8DD8-03F3CD56FB9B}" dt="2025-01-29T11:53:14.660" v="214" actId="1035"/>
      <pc:docMkLst>
        <pc:docMk/>
      </pc:docMkLst>
      <pc:sldChg chg="modSp mod">
        <pc:chgData name="Eßer, Heike" userId="8788a005-f7d4-4fca-9367-c5d3c08b9e9a" providerId="ADAL" clId="{D5EE7C3A-F1AE-4B09-8DD8-03F3CD56FB9B}" dt="2025-01-29T11:53:02.804" v="194" actId="1036"/>
        <pc:sldMkLst>
          <pc:docMk/>
          <pc:sldMk cId="3466638016" sldId="1016"/>
        </pc:sldMkLst>
        <pc:picChg chg="mod">
          <ac:chgData name="Eßer, Heike" userId="8788a005-f7d4-4fca-9367-c5d3c08b9e9a" providerId="ADAL" clId="{D5EE7C3A-F1AE-4B09-8DD8-03F3CD56FB9B}" dt="2025-01-29T11:53:02.804" v="194" actId="1036"/>
          <ac:picMkLst>
            <pc:docMk/>
            <pc:sldMk cId="3466638016" sldId="1016"/>
            <ac:picMk id="6" creationId="{84CACF24-8920-BFAA-C3C3-CE31C87B07A0}"/>
          </ac:picMkLst>
        </pc:picChg>
      </pc:sldChg>
      <pc:sldChg chg="modSp mod">
        <pc:chgData name="Eßer, Heike" userId="8788a005-f7d4-4fca-9367-c5d3c08b9e9a" providerId="ADAL" clId="{D5EE7C3A-F1AE-4B09-8DD8-03F3CD56FB9B}" dt="2025-01-29T11:52:46.551" v="181" actId="1036"/>
        <pc:sldMkLst>
          <pc:docMk/>
          <pc:sldMk cId="121662610" sldId="1018"/>
        </pc:sldMkLst>
        <pc:picChg chg="mod">
          <ac:chgData name="Eßer, Heike" userId="8788a005-f7d4-4fca-9367-c5d3c08b9e9a" providerId="ADAL" clId="{D5EE7C3A-F1AE-4B09-8DD8-03F3CD56FB9B}" dt="2025-01-29T11:52:46.551" v="181" actId="1036"/>
          <ac:picMkLst>
            <pc:docMk/>
            <pc:sldMk cId="121662610" sldId="1018"/>
            <ac:picMk id="6" creationId="{2A3179FE-8930-87C9-F019-563A1A237600}"/>
          </ac:picMkLst>
        </pc:picChg>
      </pc:sldChg>
      <pc:sldChg chg="modSp mod">
        <pc:chgData name="Eßer, Heike" userId="8788a005-f7d4-4fca-9367-c5d3c08b9e9a" providerId="ADAL" clId="{D5EE7C3A-F1AE-4B09-8DD8-03F3CD56FB9B}" dt="2025-01-29T11:53:14.660" v="214" actId="1035"/>
        <pc:sldMkLst>
          <pc:docMk/>
          <pc:sldMk cId="3063354750" sldId="1019"/>
        </pc:sldMkLst>
        <pc:picChg chg="mod">
          <ac:chgData name="Eßer, Heike" userId="8788a005-f7d4-4fca-9367-c5d3c08b9e9a" providerId="ADAL" clId="{D5EE7C3A-F1AE-4B09-8DD8-03F3CD56FB9B}" dt="2025-01-29T11:53:14.660" v="214" actId="1035"/>
          <ac:picMkLst>
            <pc:docMk/>
            <pc:sldMk cId="3063354750" sldId="1019"/>
            <ac:picMk id="6" creationId="{55EF48E8-BA67-5E5C-308D-3F83D86FA570}"/>
          </ac:picMkLst>
        </pc:picChg>
      </pc:sldChg>
      <pc:sldChg chg="modSp mod">
        <pc:chgData name="Eßer, Heike" userId="8788a005-f7d4-4fca-9367-c5d3c08b9e9a" providerId="ADAL" clId="{D5EE7C3A-F1AE-4B09-8DD8-03F3CD56FB9B}" dt="2025-01-29T11:52:28.462" v="131" actId="1037"/>
        <pc:sldMkLst>
          <pc:docMk/>
          <pc:sldMk cId="3071499951" sldId="1020"/>
        </pc:sldMkLst>
        <pc:picChg chg="mod">
          <ac:chgData name="Eßer, Heike" userId="8788a005-f7d4-4fca-9367-c5d3c08b9e9a" providerId="ADAL" clId="{D5EE7C3A-F1AE-4B09-8DD8-03F3CD56FB9B}" dt="2025-01-29T11:52:28.462" v="131" actId="1037"/>
          <ac:picMkLst>
            <pc:docMk/>
            <pc:sldMk cId="3071499951" sldId="1020"/>
            <ac:picMk id="6" creationId="{B3753DB3-7440-F227-8EAA-010FCFE70943}"/>
          </ac:picMkLst>
        </pc:picChg>
      </pc:sldChg>
    </pc:docChg>
  </pc:docChgLst>
  <pc:docChgLst>
    <pc:chgData name="Vetter, Jonas" userId="542918a2-3c4f-4a6e-91df-d83ac777c692" providerId="ADAL" clId="{4D08A043-FD5B-A447-A655-357C54E12978}"/>
    <pc:docChg chg="undo custSel addSld delSld modSld sldOrd delMainMaster">
      <pc:chgData name="Vetter, Jonas" userId="542918a2-3c4f-4a6e-91df-d83ac777c692" providerId="ADAL" clId="{4D08A043-FD5B-A447-A655-357C54E12978}" dt="2025-01-29T12:25:42.159" v="760" actId="692"/>
      <pc:docMkLst>
        <pc:docMk/>
      </pc:docMkLst>
      <pc:sldChg chg="del">
        <pc:chgData name="Vetter, Jonas" userId="542918a2-3c4f-4a6e-91df-d83ac777c692" providerId="ADAL" clId="{4D08A043-FD5B-A447-A655-357C54E12978}" dt="2025-01-27T10:24:38.669" v="143" actId="2696"/>
        <pc:sldMkLst>
          <pc:docMk/>
          <pc:sldMk cId="0" sldId="261"/>
        </pc:sldMkLst>
      </pc:sldChg>
      <pc:sldChg chg="del">
        <pc:chgData name="Vetter, Jonas" userId="542918a2-3c4f-4a6e-91df-d83ac777c692" providerId="ADAL" clId="{4D08A043-FD5B-A447-A655-357C54E12978}" dt="2025-01-27T12:00:51.838" v="166" actId="2696"/>
        <pc:sldMkLst>
          <pc:docMk/>
          <pc:sldMk cId="0" sldId="262"/>
        </pc:sldMkLst>
      </pc:sldChg>
      <pc:sldChg chg="add del mod ord modShow">
        <pc:chgData name="Vetter, Jonas" userId="542918a2-3c4f-4a6e-91df-d83ac777c692" providerId="ADAL" clId="{4D08A043-FD5B-A447-A655-357C54E12978}" dt="2025-01-28T16:15:33.946" v="578" actId="2696"/>
        <pc:sldMkLst>
          <pc:docMk/>
          <pc:sldMk cId="1238542328" sldId="280"/>
        </pc:sldMkLst>
      </pc:sldChg>
      <pc:sldChg chg="add del mod ord modShow">
        <pc:chgData name="Vetter, Jonas" userId="542918a2-3c4f-4a6e-91df-d83ac777c692" providerId="ADAL" clId="{4D08A043-FD5B-A447-A655-357C54E12978}" dt="2025-01-28T16:15:37.465" v="582" actId="729"/>
        <pc:sldMkLst>
          <pc:docMk/>
          <pc:sldMk cId="1414155121" sldId="325"/>
        </pc:sldMkLst>
      </pc:sldChg>
      <pc:sldChg chg="add del mod setBg modShow">
        <pc:chgData name="Vetter, Jonas" userId="542918a2-3c4f-4a6e-91df-d83ac777c692" providerId="ADAL" clId="{4D08A043-FD5B-A447-A655-357C54E12978}" dt="2025-01-27T08:44:27.863" v="69" actId="2696"/>
        <pc:sldMkLst>
          <pc:docMk/>
          <pc:sldMk cId="3235965003" sldId="385"/>
        </pc:sldMkLst>
      </pc:sldChg>
      <pc:sldChg chg="add del mod modShow">
        <pc:chgData name="Vetter, Jonas" userId="542918a2-3c4f-4a6e-91df-d83ac777c692" providerId="ADAL" clId="{4D08A043-FD5B-A447-A655-357C54E12978}" dt="2025-01-27T08:44:19.319" v="64" actId="2696"/>
        <pc:sldMkLst>
          <pc:docMk/>
          <pc:sldMk cId="1752339794" sldId="386"/>
        </pc:sldMkLst>
      </pc:sldChg>
      <pc:sldChg chg="addSp delSp modSp mod modClrScheme chgLayout">
        <pc:chgData name="Vetter, Jonas" userId="542918a2-3c4f-4a6e-91df-d83ac777c692" providerId="ADAL" clId="{4D08A043-FD5B-A447-A655-357C54E12978}" dt="2025-01-28T16:47:38.183" v="727" actId="20577"/>
        <pc:sldMkLst>
          <pc:docMk/>
          <pc:sldMk cId="4073535789" sldId="388"/>
        </pc:sldMkLst>
        <pc:spChg chg="add mod ord">
          <ac:chgData name="Vetter, Jonas" userId="542918a2-3c4f-4a6e-91df-d83ac777c692" providerId="ADAL" clId="{4D08A043-FD5B-A447-A655-357C54E12978}" dt="2025-01-27T08:44:10.821" v="61" actId="20577"/>
          <ac:spMkLst>
            <pc:docMk/>
            <pc:sldMk cId="4073535789" sldId="388"/>
            <ac:spMk id="2" creationId="{D891F32D-0068-D989-3281-F343C9C20C57}"/>
          </ac:spMkLst>
        </pc:spChg>
        <pc:spChg chg="add mod ord">
          <ac:chgData name="Vetter, Jonas" userId="542918a2-3c4f-4a6e-91df-d83ac777c692" providerId="ADAL" clId="{4D08A043-FD5B-A447-A655-357C54E12978}" dt="2025-01-28T16:47:38.183" v="727" actId="20577"/>
          <ac:spMkLst>
            <pc:docMk/>
            <pc:sldMk cId="4073535789" sldId="388"/>
            <ac:spMk id="3" creationId="{BC816AE6-6469-6AF2-0AC5-2193ABB39147}"/>
          </ac:spMkLst>
        </pc:spChg>
      </pc:sldChg>
      <pc:sldChg chg="del">
        <pc:chgData name="Vetter, Jonas" userId="542918a2-3c4f-4a6e-91df-d83ac777c692" providerId="ADAL" clId="{4D08A043-FD5B-A447-A655-357C54E12978}" dt="2025-01-27T16:25:02.745" v="185" actId="2696"/>
        <pc:sldMkLst>
          <pc:docMk/>
          <pc:sldMk cId="3774928036" sldId="389"/>
        </pc:sldMkLst>
      </pc:sldChg>
      <pc:sldChg chg="addSp delSp modSp del mod modClrScheme chgLayout">
        <pc:chgData name="Vetter, Jonas" userId="542918a2-3c4f-4a6e-91df-d83ac777c692" providerId="ADAL" clId="{4D08A043-FD5B-A447-A655-357C54E12978}" dt="2025-01-27T16:43:45.667" v="256" actId="2696"/>
        <pc:sldMkLst>
          <pc:docMk/>
          <pc:sldMk cId="3083815281" sldId="390"/>
        </pc:sldMkLst>
      </pc:sldChg>
      <pc:sldChg chg="modSp del mod modShow">
        <pc:chgData name="Vetter, Jonas" userId="542918a2-3c4f-4a6e-91df-d83ac777c692" providerId="ADAL" clId="{4D08A043-FD5B-A447-A655-357C54E12978}" dt="2025-01-27T18:36:16.021" v="470" actId="2696"/>
        <pc:sldMkLst>
          <pc:docMk/>
          <pc:sldMk cId="1256034528" sldId="391"/>
        </pc:sldMkLst>
      </pc:sldChg>
      <pc:sldChg chg="del">
        <pc:chgData name="Vetter, Jonas" userId="542918a2-3c4f-4a6e-91df-d83ac777c692" providerId="ADAL" clId="{4D08A043-FD5B-A447-A655-357C54E12978}" dt="2025-01-27T10:05:30.752" v="106" actId="2696"/>
        <pc:sldMkLst>
          <pc:docMk/>
          <pc:sldMk cId="2296519504" sldId="392"/>
        </pc:sldMkLst>
      </pc:sldChg>
      <pc:sldChg chg="del">
        <pc:chgData name="Vetter, Jonas" userId="542918a2-3c4f-4a6e-91df-d83ac777c692" providerId="ADAL" clId="{4D08A043-FD5B-A447-A655-357C54E12978}" dt="2025-01-27T10:07:52.488" v="122" actId="2696"/>
        <pc:sldMkLst>
          <pc:docMk/>
          <pc:sldMk cId="2443048943" sldId="393"/>
        </pc:sldMkLst>
      </pc:sldChg>
      <pc:sldChg chg="addSp delSp modSp mod modClrScheme chgLayout">
        <pc:chgData name="Vetter, Jonas" userId="542918a2-3c4f-4a6e-91df-d83ac777c692" providerId="ADAL" clId="{4D08A043-FD5B-A447-A655-357C54E12978}" dt="2025-01-28T16:47:50.747" v="729" actId="14100"/>
        <pc:sldMkLst>
          <pc:docMk/>
          <pc:sldMk cId="1328962153" sldId="394"/>
        </pc:sldMkLst>
        <pc:spChg chg="mod ord">
          <ac:chgData name="Vetter, Jonas" userId="542918a2-3c4f-4a6e-91df-d83ac777c692" providerId="ADAL" clId="{4D08A043-FD5B-A447-A655-357C54E12978}" dt="2025-01-27T16:54:31.786" v="279" actId="27636"/>
          <ac:spMkLst>
            <pc:docMk/>
            <pc:sldMk cId="1328962153" sldId="394"/>
            <ac:spMk id="2" creationId="{681EC96E-9599-6D71-38C6-00AEAB7B8883}"/>
          </ac:spMkLst>
        </pc:spChg>
        <pc:spChg chg="add mod ord">
          <ac:chgData name="Vetter, Jonas" userId="542918a2-3c4f-4a6e-91df-d83ac777c692" providerId="ADAL" clId="{4D08A043-FD5B-A447-A655-357C54E12978}" dt="2025-01-28T08:24:17.391" v="497" actId="20577"/>
          <ac:spMkLst>
            <pc:docMk/>
            <pc:sldMk cId="1328962153" sldId="394"/>
            <ac:spMk id="9" creationId="{5318C175-E2DA-4BCE-7782-AB1B7CABD2AA}"/>
          </ac:spMkLst>
        </pc:spChg>
        <pc:graphicFrameChg chg="add mod">
          <ac:chgData name="Vetter, Jonas" userId="542918a2-3c4f-4a6e-91df-d83ac777c692" providerId="ADAL" clId="{4D08A043-FD5B-A447-A655-357C54E12978}" dt="2025-01-28T16:47:50.747" v="729" actId="14100"/>
          <ac:graphicFrameMkLst>
            <pc:docMk/>
            <pc:sldMk cId="1328962153" sldId="394"/>
            <ac:graphicFrameMk id="7" creationId="{FE533932-0F4C-4502-F256-370F6E47DF4A}"/>
          </ac:graphicFrameMkLst>
        </pc:graphicFrameChg>
      </pc:sldChg>
      <pc:sldChg chg="addSp delSp modSp del mod modClrScheme chgLayout">
        <pc:chgData name="Vetter, Jonas" userId="542918a2-3c4f-4a6e-91df-d83ac777c692" providerId="ADAL" clId="{4D08A043-FD5B-A447-A655-357C54E12978}" dt="2025-01-27T17:15:16.001" v="386" actId="2696"/>
        <pc:sldMkLst>
          <pc:docMk/>
          <pc:sldMk cId="3228730999" sldId="397"/>
        </pc:sldMkLst>
      </pc:sldChg>
      <pc:sldChg chg="addSp delSp modSp mod modClrScheme chgLayout">
        <pc:chgData name="Vetter, Jonas" userId="542918a2-3c4f-4a6e-91df-d83ac777c692" providerId="ADAL" clId="{4D08A043-FD5B-A447-A655-357C54E12978}" dt="2025-01-29T12:23:11.337" v="745" actId="692"/>
        <pc:sldMkLst>
          <pc:docMk/>
          <pc:sldMk cId="1509921360" sldId="398"/>
        </pc:sldMkLst>
        <pc:spChg chg="mod ord">
          <ac:chgData name="Vetter, Jonas" userId="542918a2-3c4f-4a6e-91df-d83ac777c692" providerId="ADAL" clId="{4D08A043-FD5B-A447-A655-357C54E12978}" dt="2025-01-27T18:03:41.412" v="404" actId="255"/>
          <ac:spMkLst>
            <pc:docMk/>
            <pc:sldMk cId="1509921360" sldId="398"/>
            <ac:spMk id="2" creationId="{A16C6ED4-AB54-415D-2317-F0DA9D8A7A3D}"/>
          </ac:spMkLst>
        </pc:spChg>
        <pc:spChg chg="add mod ord">
          <ac:chgData name="Vetter, Jonas" userId="542918a2-3c4f-4a6e-91df-d83ac777c692" providerId="ADAL" clId="{4D08A043-FD5B-A447-A655-357C54E12978}" dt="2025-01-28T08:24:38.714" v="501"/>
          <ac:spMkLst>
            <pc:docMk/>
            <pc:sldMk cId="1509921360" sldId="398"/>
            <ac:spMk id="9" creationId="{5C3B3470-3B68-1FED-3BE6-30CCB3080114}"/>
          </ac:spMkLst>
        </pc:spChg>
        <pc:graphicFrameChg chg="add mod">
          <ac:chgData name="Vetter, Jonas" userId="542918a2-3c4f-4a6e-91df-d83ac777c692" providerId="ADAL" clId="{4D08A043-FD5B-A447-A655-357C54E12978}" dt="2025-01-29T12:23:11.337" v="745" actId="692"/>
          <ac:graphicFrameMkLst>
            <pc:docMk/>
            <pc:sldMk cId="1509921360" sldId="398"/>
            <ac:graphicFrameMk id="3" creationId="{2107D7F7-7730-C78E-777F-5B7105449DCA}"/>
          </ac:graphicFrameMkLst>
        </pc:graphicFrameChg>
      </pc:sldChg>
      <pc:sldChg chg="addSp delSp modSp mod modClrScheme chgLayout">
        <pc:chgData name="Vetter, Jonas" userId="542918a2-3c4f-4a6e-91df-d83ac777c692" providerId="ADAL" clId="{4D08A043-FD5B-A447-A655-357C54E12978}" dt="2025-01-29T12:23:55.673" v="748" actId="692"/>
        <pc:sldMkLst>
          <pc:docMk/>
          <pc:sldMk cId="468826010" sldId="399"/>
        </pc:sldMkLst>
        <pc:spChg chg="mod ord">
          <ac:chgData name="Vetter, Jonas" userId="542918a2-3c4f-4a6e-91df-d83ac777c692" providerId="ADAL" clId="{4D08A043-FD5B-A447-A655-357C54E12978}" dt="2025-01-28T16:41:16.906" v="648" actId="255"/>
          <ac:spMkLst>
            <pc:docMk/>
            <pc:sldMk cId="468826010" sldId="399"/>
            <ac:spMk id="2" creationId="{A16C6ED4-AB54-415D-2317-F0DA9D8A7A3D}"/>
          </ac:spMkLst>
        </pc:spChg>
        <pc:spChg chg="add mod ord">
          <ac:chgData name="Vetter, Jonas" userId="542918a2-3c4f-4a6e-91df-d83ac777c692" providerId="ADAL" clId="{4D08A043-FD5B-A447-A655-357C54E12978}" dt="2025-01-28T08:24:41.812" v="502"/>
          <ac:spMkLst>
            <pc:docMk/>
            <pc:sldMk cId="468826010" sldId="399"/>
            <ac:spMk id="8" creationId="{4CAC49DF-8D89-15BC-68C4-79E37201327A}"/>
          </ac:spMkLst>
        </pc:spChg>
        <pc:graphicFrameChg chg="add mod">
          <ac:chgData name="Vetter, Jonas" userId="542918a2-3c4f-4a6e-91df-d83ac777c692" providerId="ADAL" clId="{4D08A043-FD5B-A447-A655-357C54E12978}" dt="2025-01-29T12:23:55.673" v="748" actId="692"/>
          <ac:graphicFrameMkLst>
            <pc:docMk/>
            <pc:sldMk cId="468826010" sldId="399"/>
            <ac:graphicFrameMk id="5" creationId="{807AB3FB-584F-E844-9106-1352D0AA6D77}"/>
          </ac:graphicFrameMkLst>
        </pc:graphicFrameChg>
      </pc:sldChg>
      <pc:sldChg chg="addSp delSp modSp mod modClrScheme chgLayout">
        <pc:chgData name="Vetter, Jonas" userId="542918a2-3c4f-4a6e-91df-d83ac777c692" providerId="ADAL" clId="{4D08A043-FD5B-A447-A655-357C54E12978}" dt="2025-01-29T12:24:29.875" v="752" actId="692"/>
        <pc:sldMkLst>
          <pc:docMk/>
          <pc:sldMk cId="444051573" sldId="400"/>
        </pc:sldMkLst>
        <pc:spChg chg="mod ord">
          <ac:chgData name="Vetter, Jonas" userId="542918a2-3c4f-4a6e-91df-d83ac777c692" providerId="ADAL" clId="{4D08A043-FD5B-A447-A655-357C54E12978}" dt="2025-01-28T16:43:52.617" v="675" actId="255"/>
          <ac:spMkLst>
            <pc:docMk/>
            <pc:sldMk cId="444051573" sldId="400"/>
            <ac:spMk id="2" creationId="{A16C6ED4-AB54-415D-2317-F0DA9D8A7A3D}"/>
          </ac:spMkLst>
        </pc:spChg>
        <pc:spChg chg="add mod ord">
          <ac:chgData name="Vetter, Jonas" userId="542918a2-3c4f-4a6e-91df-d83ac777c692" providerId="ADAL" clId="{4D08A043-FD5B-A447-A655-357C54E12978}" dt="2025-01-28T08:24:45.261" v="503"/>
          <ac:spMkLst>
            <pc:docMk/>
            <pc:sldMk cId="444051573" sldId="400"/>
            <ac:spMk id="6" creationId="{414BE8D0-BDAA-E96D-7121-C550A14816FE}"/>
          </ac:spMkLst>
        </pc:spChg>
        <pc:graphicFrameChg chg="add mod">
          <ac:chgData name="Vetter, Jonas" userId="542918a2-3c4f-4a6e-91df-d83ac777c692" providerId="ADAL" clId="{4D08A043-FD5B-A447-A655-357C54E12978}" dt="2025-01-29T12:24:29.875" v="752" actId="692"/>
          <ac:graphicFrameMkLst>
            <pc:docMk/>
            <pc:sldMk cId="444051573" sldId="400"/>
            <ac:graphicFrameMk id="3" creationId="{3AF03C51-A59A-F24F-A07E-0CE1F810F3DF}"/>
          </ac:graphicFrameMkLst>
        </pc:graphicFrameChg>
      </pc:sldChg>
      <pc:sldChg chg="addSp delSp modSp mod modClrScheme chgLayout">
        <pc:chgData name="Vetter, Jonas" userId="542918a2-3c4f-4a6e-91df-d83ac777c692" providerId="ADAL" clId="{4D08A043-FD5B-A447-A655-357C54E12978}" dt="2025-01-29T12:25:06.007" v="755" actId="692"/>
        <pc:sldMkLst>
          <pc:docMk/>
          <pc:sldMk cId="478127445" sldId="401"/>
        </pc:sldMkLst>
        <pc:spChg chg="mod ord">
          <ac:chgData name="Vetter, Jonas" userId="542918a2-3c4f-4a6e-91df-d83ac777c692" providerId="ADAL" clId="{4D08A043-FD5B-A447-A655-357C54E12978}" dt="2025-01-28T16:45:33.161" v="686" actId="255"/>
          <ac:spMkLst>
            <pc:docMk/>
            <pc:sldMk cId="478127445" sldId="401"/>
            <ac:spMk id="2" creationId="{2575D848-909E-0EB2-1B59-6DDAF098BBF2}"/>
          </ac:spMkLst>
        </pc:spChg>
        <pc:spChg chg="add mod ord">
          <ac:chgData name="Vetter, Jonas" userId="542918a2-3c4f-4a6e-91df-d83ac777c692" providerId="ADAL" clId="{4D08A043-FD5B-A447-A655-357C54E12978}" dt="2025-01-28T08:24:47.449" v="504"/>
          <ac:spMkLst>
            <pc:docMk/>
            <pc:sldMk cId="478127445" sldId="401"/>
            <ac:spMk id="7" creationId="{916FB79F-D7B0-BBE3-6BA0-096F4118D217}"/>
          </ac:spMkLst>
        </pc:spChg>
        <pc:graphicFrameChg chg="add mod">
          <ac:chgData name="Vetter, Jonas" userId="542918a2-3c4f-4a6e-91df-d83ac777c692" providerId="ADAL" clId="{4D08A043-FD5B-A447-A655-357C54E12978}" dt="2025-01-29T12:25:06.007" v="755" actId="692"/>
          <ac:graphicFrameMkLst>
            <pc:docMk/>
            <pc:sldMk cId="478127445" sldId="401"/>
            <ac:graphicFrameMk id="3" creationId="{12A3E8D2-B6FE-C146-A408-678D338A402F}"/>
          </ac:graphicFrameMkLst>
        </pc:graphicFrameChg>
      </pc:sldChg>
      <pc:sldChg chg="addSp delSp modSp mod modClrScheme chgLayout">
        <pc:chgData name="Vetter, Jonas" userId="542918a2-3c4f-4a6e-91df-d83ac777c692" providerId="ADAL" clId="{4D08A043-FD5B-A447-A655-357C54E12978}" dt="2025-01-29T12:25:42.159" v="760" actId="692"/>
        <pc:sldMkLst>
          <pc:docMk/>
          <pc:sldMk cId="1808879047" sldId="402"/>
        </pc:sldMkLst>
        <pc:spChg chg="mod ord">
          <ac:chgData name="Vetter, Jonas" userId="542918a2-3c4f-4a6e-91df-d83ac777c692" providerId="ADAL" clId="{4D08A043-FD5B-A447-A655-357C54E12978}" dt="2025-01-28T16:46:27.843" v="697" actId="255"/>
          <ac:spMkLst>
            <pc:docMk/>
            <pc:sldMk cId="1808879047" sldId="402"/>
            <ac:spMk id="2" creationId="{B6CD827E-9C1F-FAA2-F60F-C31F482E1D8A}"/>
          </ac:spMkLst>
        </pc:spChg>
        <pc:spChg chg="del">
          <ac:chgData name="Vetter, Jonas" userId="542918a2-3c4f-4a6e-91df-d83ac777c692" providerId="ADAL" clId="{4D08A043-FD5B-A447-A655-357C54E12978}" dt="2025-01-28T16:46:50.041" v="703" actId="478"/>
          <ac:spMkLst>
            <pc:docMk/>
            <pc:sldMk cId="1808879047" sldId="402"/>
            <ac:spMk id="4" creationId="{E082034F-60B2-BFDF-BF2A-97E83BFA3568}"/>
          </ac:spMkLst>
        </pc:spChg>
        <pc:spChg chg="add mod ord">
          <ac:chgData name="Vetter, Jonas" userId="542918a2-3c4f-4a6e-91df-d83ac777c692" providerId="ADAL" clId="{4D08A043-FD5B-A447-A655-357C54E12978}" dt="2025-01-28T08:25:02.192" v="506"/>
          <ac:spMkLst>
            <pc:docMk/>
            <pc:sldMk cId="1808879047" sldId="402"/>
            <ac:spMk id="6" creationId="{52F49BB5-CD16-8E26-B67E-2A18A86DF226}"/>
          </ac:spMkLst>
        </pc:spChg>
        <pc:spChg chg="add del mod">
          <ac:chgData name="Vetter, Jonas" userId="542918a2-3c4f-4a6e-91df-d83ac777c692" providerId="ADAL" clId="{4D08A043-FD5B-A447-A655-357C54E12978}" dt="2025-01-28T16:46:18.972" v="694" actId="478"/>
          <ac:spMkLst>
            <pc:docMk/>
            <pc:sldMk cId="1808879047" sldId="402"/>
            <ac:spMk id="8" creationId="{E2351305-FA47-69F9-2B75-4B9B15BC67EF}"/>
          </ac:spMkLst>
        </pc:spChg>
        <pc:graphicFrameChg chg="add mod">
          <ac:chgData name="Vetter, Jonas" userId="542918a2-3c4f-4a6e-91df-d83ac777c692" providerId="ADAL" clId="{4D08A043-FD5B-A447-A655-357C54E12978}" dt="2025-01-29T12:25:42.159" v="760" actId="692"/>
          <ac:graphicFrameMkLst>
            <pc:docMk/>
            <pc:sldMk cId="1808879047" sldId="402"/>
            <ac:graphicFrameMk id="3" creationId="{EFC4E0A8-EF72-2049-9C14-2CC156140C5D}"/>
          </ac:graphicFrameMkLst>
        </pc:graphicFrameChg>
        <pc:graphicFrameChg chg="del mod ord">
          <ac:chgData name="Vetter, Jonas" userId="542918a2-3c4f-4a6e-91df-d83ac777c692" providerId="ADAL" clId="{4D08A043-FD5B-A447-A655-357C54E12978}" dt="2025-01-28T16:46:15.788" v="693" actId="478"/>
          <ac:graphicFrameMkLst>
            <pc:docMk/>
            <pc:sldMk cId="1808879047" sldId="402"/>
            <ac:graphicFrameMk id="5" creationId="{EFC4E0A8-EF72-2049-9C14-2CC156140C5D}"/>
          </ac:graphicFrameMkLst>
        </pc:graphicFrameChg>
      </pc:sldChg>
      <pc:sldChg chg="addSp delSp modSp mod modClrScheme modShow chgLayout">
        <pc:chgData name="Vetter, Jonas" userId="542918a2-3c4f-4a6e-91df-d83ac777c692" providerId="ADAL" clId="{4D08A043-FD5B-A447-A655-357C54E12978}" dt="2025-01-28T16:15:25.918" v="576" actId="729"/>
        <pc:sldMkLst>
          <pc:docMk/>
          <pc:sldMk cId="3039884465" sldId="404"/>
        </pc:sldMkLst>
        <pc:spChg chg="mod ord">
          <ac:chgData name="Vetter, Jonas" userId="542918a2-3c4f-4a6e-91df-d83ac777c692" providerId="ADAL" clId="{4D08A043-FD5B-A447-A655-357C54E12978}" dt="2025-01-28T11:49:40.700" v="534" actId="20577"/>
          <ac:spMkLst>
            <pc:docMk/>
            <pc:sldMk cId="3039884465" sldId="404"/>
            <ac:spMk id="2" creationId="{203E0DD6-9FAD-A2A1-2D5A-A1A0DEB32FA6}"/>
          </ac:spMkLst>
        </pc:spChg>
        <pc:spChg chg="add mod ord">
          <ac:chgData name="Vetter, Jonas" userId="542918a2-3c4f-4a6e-91df-d83ac777c692" providerId="ADAL" clId="{4D08A043-FD5B-A447-A655-357C54E12978}" dt="2025-01-28T11:48:42.746" v="512" actId="700"/>
          <ac:spMkLst>
            <pc:docMk/>
            <pc:sldMk cId="3039884465" sldId="404"/>
            <ac:spMk id="3" creationId="{0694AFD1-DCC3-F1AB-6DDE-A40E79A8CE70}"/>
          </ac:spMkLst>
        </pc:spChg>
        <pc:spChg chg="del">
          <ac:chgData name="Vetter, Jonas" userId="542918a2-3c4f-4a6e-91df-d83ac777c692" providerId="ADAL" clId="{4D08A043-FD5B-A447-A655-357C54E12978}" dt="2025-01-28T11:48:53.301" v="519" actId="478"/>
          <ac:spMkLst>
            <pc:docMk/>
            <pc:sldMk cId="3039884465" sldId="404"/>
            <ac:spMk id="4" creationId="{F52AAD89-04BE-0B78-5076-D2596C35AE46}"/>
          </ac:spMkLst>
        </pc:spChg>
        <pc:spChg chg="del">
          <ac:chgData name="Vetter, Jonas" userId="542918a2-3c4f-4a6e-91df-d83ac777c692" providerId="ADAL" clId="{4D08A043-FD5B-A447-A655-357C54E12978}" dt="2025-01-28T11:49:37.077" v="532" actId="478"/>
          <ac:spMkLst>
            <pc:docMk/>
            <pc:sldMk cId="3039884465" sldId="404"/>
            <ac:spMk id="5" creationId="{F8EE1B80-621B-E1CB-4889-E1383F45D349}"/>
          </ac:spMkLst>
        </pc:spChg>
        <pc:spChg chg="add del mod">
          <ac:chgData name="Vetter, Jonas" userId="542918a2-3c4f-4a6e-91df-d83ac777c692" providerId="ADAL" clId="{4D08A043-FD5B-A447-A655-357C54E12978}" dt="2025-01-28T11:49:06.569" v="520"/>
          <ac:spMkLst>
            <pc:docMk/>
            <pc:sldMk cId="3039884465" sldId="404"/>
            <ac:spMk id="7" creationId="{92253AF2-A2C0-126F-CD29-FD4D88D6613C}"/>
          </ac:spMkLst>
        </pc:spChg>
        <pc:spChg chg="add mod">
          <ac:chgData name="Vetter, Jonas" userId="542918a2-3c4f-4a6e-91df-d83ac777c692" providerId="ADAL" clId="{4D08A043-FD5B-A447-A655-357C54E12978}" dt="2025-01-28T11:49:33.932" v="531" actId="2085"/>
          <ac:spMkLst>
            <pc:docMk/>
            <pc:sldMk cId="3039884465" sldId="404"/>
            <ac:spMk id="11" creationId="{6BEDADF5-AE71-25D7-8511-7D20A45AE631}"/>
          </ac:spMkLst>
        </pc:spChg>
        <pc:graphicFrameChg chg="del mod ord">
          <ac:chgData name="Vetter, Jonas" userId="542918a2-3c4f-4a6e-91df-d83ac777c692" providerId="ADAL" clId="{4D08A043-FD5B-A447-A655-357C54E12978}" dt="2025-01-28T11:48:50.802" v="518" actId="478"/>
          <ac:graphicFrameMkLst>
            <pc:docMk/>
            <pc:sldMk cId="3039884465" sldId="404"/>
            <ac:graphicFrameMk id="9" creationId="{E9A2AD80-B3AF-30A8-5FD3-C4C211BBB0BE}"/>
          </ac:graphicFrameMkLst>
        </pc:graphicFrameChg>
        <pc:picChg chg="add mod">
          <ac:chgData name="Vetter, Jonas" userId="542918a2-3c4f-4a6e-91df-d83ac777c692" providerId="ADAL" clId="{4D08A043-FD5B-A447-A655-357C54E12978}" dt="2025-01-28T11:49:22.229" v="528" actId="1076"/>
          <ac:picMkLst>
            <pc:docMk/>
            <pc:sldMk cId="3039884465" sldId="404"/>
            <ac:picMk id="10" creationId="{DC84525D-2DE2-1EAF-A5F1-3FDC4150065A}"/>
          </ac:picMkLst>
        </pc:picChg>
      </pc:sldChg>
      <pc:sldChg chg="addSp delSp modSp mod modClrScheme modShow chgLayout">
        <pc:chgData name="Vetter, Jonas" userId="542918a2-3c4f-4a6e-91df-d83ac777c692" providerId="ADAL" clId="{4D08A043-FD5B-A447-A655-357C54E12978}" dt="2025-01-28T16:15:28.631" v="577" actId="729"/>
        <pc:sldMkLst>
          <pc:docMk/>
          <pc:sldMk cId="2738318774" sldId="405"/>
        </pc:sldMkLst>
        <pc:spChg chg="mod ord">
          <ac:chgData name="Vetter, Jonas" userId="542918a2-3c4f-4a6e-91df-d83ac777c692" providerId="ADAL" clId="{4D08A043-FD5B-A447-A655-357C54E12978}" dt="2025-01-28T16:11:43.807" v="539"/>
          <ac:spMkLst>
            <pc:docMk/>
            <pc:sldMk cId="2738318774" sldId="405"/>
            <ac:spMk id="2" creationId="{B870422E-45A4-44FF-DFE9-9E033B739A39}"/>
          </ac:spMkLst>
        </pc:spChg>
        <pc:spChg chg="add mod ord">
          <ac:chgData name="Vetter, Jonas" userId="542918a2-3c4f-4a6e-91df-d83ac777c692" providerId="ADAL" clId="{4D08A043-FD5B-A447-A655-357C54E12978}" dt="2025-01-28T16:11:29.929" v="535" actId="700"/>
          <ac:spMkLst>
            <pc:docMk/>
            <pc:sldMk cId="2738318774" sldId="405"/>
            <ac:spMk id="3" creationId="{8F3E20D3-268C-451B-041A-F46A4D58208B}"/>
          </ac:spMkLst>
        </pc:spChg>
        <pc:spChg chg="del">
          <ac:chgData name="Vetter, Jonas" userId="542918a2-3c4f-4a6e-91df-d83ac777c692" providerId="ADAL" clId="{4D08A043-FD5B-A447-A655-357C54E12978}" dt="2025-01-28T16:11:49.204" v="541" actId="478"/>
          <ac:spMkLst>
            <pc:docMk/>
            <pc:sldMk cId="2738318774" sldId="405"/>
            <ac:spMk id="4" creationId="{762FE59D-5E2B-84E6-70F5-9A200F1CA3CC}"/>
          </ac:spMkLst>
        </pc:spChg>
        <pc:spChg chg="add del mod">
          <ac:chgData name="Vetter, Jonas" userId="542918a2-3c4f-4a6e-91df-d83ac777c692" providerId="ADAL" clId="{4D08A043-FD5B-A447-A655-357C54E12978}" dt="2025-01-28T16:11:47.040" v="540" actId="478"/>
          <ac:spMkLst>
            <pc:docMk/>
            <pc:sldMk cId="2738318774" sldId="405"/>
            <ac:spMk id="7" creationId="{A17F64F4-A5E1-846F-5F45-17D9478FAB4D}"/>
          </ac:spMkLst>
        </pc:spChg>
        <pc:graphicFrameChg chg="del mod ord">
          <ac:chgData name="Vetter, Jonas" userId="542918a2-3c4f-4a6e-91df-d83ac777c692" providerId="ADAL" clId="{4D08A043-FD5B-A447-A655-357C54E12978}" dt="2025-01-28T16:11:33.949" v="536" actId="478"/>
          <ac:graphicFrameMkLst>
            <pc:docMk/>
            <pc:sldMk cId="2738318774" sldId="405"/>
            <ac:graphicFrameMk id="6" creationId="{69A89AE6-1184-4F27-DC3B-87D759C48574}"/>
          </ac:graphicFrameMkLst>
        </pc:graphicFrameChg>
        <pc:graphicFrameChg chg="add mod">
          <ac:chgData name="Vetter, Jonas" userId="542918a2-3c4f-4a6e-91df-d83ac777c692" providerId="ADAL" clId="{4D08A043-FD5B-A447-A655-357C54E12978}" dt="2025-01-28T16:15:11.734" v="575" actId="1076"/>
          <ac:graphicFrameMkLst>
            <pc:docMk/>
            <pc:sldMk cId="2738318774" sldId="405"/>
            <ac:graphicFrameMk id="8" creationId="{D8BB817C-2DEB-903E-B9BA-01CE079B51D0}"/>
          </ac:graphicFrameMkLst>
        </pc:graphicFrameChg>
      </pc:sldChg>
      <pc:sldChg chg="del ord">
        <pc:chgData name="Vetter, Jonas" userId="542918a2-3c4f-4a6e-91df-d83ac777c692" providerId="ADAL" clId="{4D08A043-FD5B-A447-A655-357C54E12978}" dt="2025-01-27T08:49:12.908" v="72" actId="2696"/>
        <pc:sldMkLst>
          <pc:docMk/>
          <pc:sldMk cId="3380052210" sldId="406"/>
        </pc:sldMkLst>
      </pc:sldChg>
      <pc:sldChg chg="add del mod ord modShow">
        <pc:chgData name="Vetter, Jonas" userId="542918a2-3c4f-4a6e-91df-d83ac777c692" providerId="ADAL" clId="{4D08A043-FD5B-A447-A655-357C54E12978}" dt="2025-01-28T16:15:33.959" v="579" actId="2696"/>
        <pc:sldMkLst>
          <pc:docMk/>
          <pc:sldMk cId="2538196833" sldId="587"/>
        </pc:sldMkLst>
      </pc:sldChg>
      <pc:sldChg chg="add del mod setBg modShow">
        <pc:chgData name="Vetter, Jonas" userId="542918a2-3c4f-4a6e-91df-d83ac777c692" providerId="ADAL" clId="{4D08A043-FD5B-A447-A655-357C54E12978}" dt="2025-01-27T08:44:23.987" v="66" actId="2696"/>
        <pc:sldMkLst>
          <pc:docMk/>
          <pc:sldMk cId="50547332" sldId="1007"/>
        </pc:sldMkLst>
      </pc:sldChg>
      <pc:sldChg chg="add del mod setBg modShow">
        <pc:chgData name="Vetter, Jonas" userId="542918a2-3c4f-4a6e-91df-d83ac777c692" providerId="ADAL" clId="{4D08A043-FD5B-A447-A655-357C54E12978}" dt="2025-01-27T08:44:17.531" v="62" actId="2696"/>
        <pc:sldMkLst>
          <pc:docMk/>
          <pc:sldMk cId="3292383727" sldId="1009"/>
        </pc:sldMkLst>
      </pc:sldChg>
      <pc:sldChg chg="add del mod modShow">
        <pc:chgData name="Vetter, Jonas" userId="542918a2-3c4f-4a6e-91df-d83ac777c692" providerId="ADAL" clId="{4D08A043-FD5B-A447-A655-357C54E12978}" dt="2025-01-27T08:44:18.588" v="63" actId="2696"/>
        <pc:sldMkLst>
          <pc:docMk/>
          <pc:sldMk cId="920642468" sldId="1010"/>
        </pc:sldMkLst>
      </pc:sldChg>
      <pc:sldChg chg="modSp add del mod modShow">
        <pc:chgData name="Vetter, Jonas" userId="542918a2-3c4f-4a6e-91df-d83ac777c692" providerId="ADAL" clId="{4D08A043-FD5B-A447-A655-357C54E12978}" dt="2025-01-27T08:44:20.299" v="65" actId="2696"/>
        <pc:sldMkLst>
          <pc:docMk/>
          <pc:sldMk cId="2150178340" sldId="1011"/>
        </pc:sldMkLst>
      </pc:sldChg>
      <pc:sldChg chg="add del mod ord modShow">
        <pc:chgData name="Vetter, Jonas" userId="542918a2-3c4f-4a6e-91df-d83ac777c692" providerId="ADAL" clId="{4D08A043-FD5B-A447-A655-357C54E12978}" dt="2025-01-28T16:15:33.970" v="580" actId="2696"/>
        <pc:sldMkLst>
          <pc:docMk/>
          <pc:sldMk cId="2913419419" sldId="1012"/>
        </pc:sldMkLst>
      </pc:sldChg>
      <pc:sldChg chg="add del mod modShow">
        <pc:chgData name="Vetter, Jonas" userId="542918a2-3c4f-4a6e-91df-d83ac777c692" providerId="ADAL" clId="{4D08A043-FD5B-A447-A655-357C54E12978}" dt="2025-01-27T08:44:25.997" v="67" actId="2696"/>
        <pc:sldMkLst>
          <pc:docMk/>
          <pc:sldMk cId="1215739992" sldId="1013"/>
        </pc:sldMkLst>
      </pc:sldChg>
      <pc:sldChg chg="add del mod ord modShow">
        <pc:chgData name="Vetter, Jonas" userId="542918a2-3c4f-4a6e-91df-d83ac777c692" providerId="ADAL" clId="{4D08A043-FD5B-A447-A655-357C54E12978}" dt="2025-01-28T16:15:33.976" v="581" actId="2696"/>
        <pc:sldMkLst>
          <pc:docMk/>
          <pc:sldMk cId="1533120332" sldId="1014"/>
        </pc:sldMkLst>
      </pc:sldChg>
      <pc:sldChg chg="addSp delSp modSp new mod">
        <pc:chgData name="Vetter, Jonas" userId="542918a2-3c4f-4a6e-91df-d83ac777c692" providerId="ADAL" clId="{4D08A043-FD5B-A447-A655-357C54E12978}" dt="2025-01-28T08:25:10.119" v="507"/>
        <pc:sldMkLst>
          <pc:docMk/>
          <pc:sldMk cId="799024950" sldId="1015"/>
        </pc:sldMkLst>
        <pc:spChg chg="mod">
          <ac:chgData name="Vetter, Jonas" userId="542918a2-3c4f-4a6e-91df-d83ac777c692" providerId="ADAL" clId="{4D08A043-FD5B-A447-A655-357C54E12978}" dt="2025-01-27T09:44:10.338" v="91" actId="20577"/>
          <ac:spMkLst>
            <pc:docMk/>
            <pc:sldMk cId="799024950" sldId="1015"/>
            <ac:spMk id="2" creationId="{1A5258F4-2431-F2CB-6440-AF6E08F69C5C}"/>
          </ac:spMkLst>
        </pc:spChg>
        <pc:spChg chg="mod">
          <ac:chgData name="Vetter, Jonas" userId="542918a2-3c4f-4a6e-91df-d83ac777c692" providerId="ADAL" clId="{4D08A043-FD5B-A447-A655-357C54E12978}" dt="2025-01-28T08:25:10.119" v="507"/>
          <ac:spMkLst>
            <pc:docMk/>
            <pc:sldMk cId="799024950" sldId="1015"/>
            <ac:spMk id="5" creationId="{6E0C113A-AE2F-5CB3-361A-A1113CB4FB44}"/>
          </ac:spMkLst>
        </pc:spChg>
        <pc:picChg chg="add mod modCrop">
          <ac:chgData name="Vetter, Jonas" userId="542918a2-3c4f-4a6e-91df-d83ac777c692" providerId="ADAL" clId="{4D08A043-FD5B-A447-A655-357C54E12978}" dt="2025-01-27T09:45:02.430" v="95" actId="732"/>
          <ac:picMkLst>
            <pc:docMk/>
            <pc:sldMk cId="799024950" sldId="1015"/>
            <ac:picMk id="6" creationId="{05E11336-4723-92C1-D772-7D864F563258}"/>
          </ac:picMkLst>
        </pc:picChg>
      </pc:sldChg>
      <pc:sldChg chg="modSp add del mod modShow">
        <pc:chgData name="Vetter, Jonas" userId="542918a2-3c4f-4a6e-91df-d83ac777c692" providerId="ADAL" clId="{4D08A043-FD5B-A447-A655-357C54E12978}" dt="2025-01-27T08:44:27.065" v="68" actId="2696"/>
        <pc:sldMkLst>
          <pc:docMk/>
          <pc:sldMk cId="1769922674" sldId="1015"/>
        </pc:sldMkLst>
      </pc:sldChg>
      <pc:sldChg chg="addSp delSp modSp new mod">
        <pc:chgData name="Vetter, Jonas" userId="542918a2-3c4f-4a6e-91df-d83ac777c692" providerId="ADAL" clId="{4D08A043-FD5B-A447-A655-357C54E12978}" dt="2025-01-28T08:25:11.253" v="508"/>
        <pc:sldMkLst>
          <pc:docMk/>
          <pc:sldMk cId="3466638016" sldId="1016"/>
        </pc:sldMkLst>
        <pc:spChg chg="mod">
          <ac:chgData name="Vetter, Jonas" userId="542918a2-3c4f-4a6e-91df-d83ac777c692" providerId="ADAL" clId="{4D08A043-FD5B-A447-A655-357C54E12978}" dt="2025-01-27T09:54:10.198" v="103" actId="20577"/>
          <ac:spMkLst>
            <pc:docMk/>
            <pc:sldMk cId="3466638016" sldId="1016"/>
            <ac:spMk id="2" creationId="{F2DB59BA-9220-E45D-A31C-8C4B6E9A26D6}"/>
          </ac:spMkLst>
        </pc:spChg>
        <pc:spChg chg="mod">
          <ac:chgData name="Vetter, Jonas" userId="542918a2-3c4f-4a6e-91df-d83ac777c692" providerId="ADAL" clId="{4D08A043-FD5B-A447-A655-357C54E12978}" dt="2025-01-28T08:25:11.253" v="508"/>
          <ac:spMkLst>
            <pc:docMk/>
            <pc:sldMk cId="3466638016" sldId="1016"/>
            <ac:spMk id="5" creationId="{FA71CB09-31E5-5C38-0416-ABDE862518F1}"/>
          </ac:spMkLst>
        </pc:spChg>
        <pc:picChg chg="add mod">
          <ac:chgData name="Vetter, Jonas" userId="542918a2-3c4f-4a6e-91df-d83ac777c692" providerId="ADAL" clId="{4D08A043-FD5B-A447-A655-357C54E12978}" dt="2025-01-27T09:55:46.299" v="105" actId="1076"/>
          <ac:picMkLst>
            <pc:docMk/>
            <pc:sldMk cId="3466638016" sldId="1016"/>
            <ac:picMk id="6" creationId="{84CACF24-8920-BFAA-C3C3-CE31C87B07A0}"/>
          </ac:picMkLst>
        </pc:picChg>
      </pc:sldChg>
      <pc:sldChg chg="new del">
        <pc:chgData name="Vetter, Jonas" userId="542918a2-3c4f-4a6e-91df-d83ac777c692" providerId="ADAL" clId="{4D08A043-FD5B-A447-A655-357C54E12978}" dt="2025-01-27T10:18:59.992" v="128" actId="2696"/>
        <pc:sldMkLst>
          <pc:docMk/>
          <pc:sldMk cId="667051495" sldId="1017"/>
        </pc:sldMkLst>
      </pc:sldChg>
      <pc:sldChg chg="addSp delSp modSp new mod">
        <pc:chgData name="Vetter, Jonas" userId="542918a2-3c4f-4a6e-91df-d83ac777c692" providerId="ADAL" clId="{4D08A043-FD5B-A447-A655-357C54E12978}" dt="2025-01-28T08:25:12.502" v="509"/>
        <pc:sldMkLst>
          <pc:docMk/>
          <pc:sldMk cId="121662610" sldId="1018"/>
        </pc:sldMkLst>
        <pc:spChg chg="mod">
          <ac:chgData name="Vetter, Jonas" userId="542918a2-3c4f-4a6e-91df-d83ac777c692" providerId="ADAL" clId="{4D08A043-FD5B-A447-A655-357C54E12978}" dt="2025-01-27T10:07:45.632" v="120" actId="20577"/>
          <ac:spMkLst>
            <pc:docMk/>
            <pc:sldMk cId="121662610" sldId="1018"/>
            <ac:spMk id="2" creationId="{6D0CAF5C-DC6A-D922-F6C6-2FE27122705F}"/>
          </ac:spMkLst>
        </pc:spChg>
        <pc:spChg chg="mod">
          <ac:chgData name="Vetter, Jonas" userId="542918a2-3c4f-4a6e-91df-d83ac777c692" providerId="ADAL" clId="{4D08A043-FD5B-A447-A655-357C54E12978}" dt="2025-01-28T08:25:12.502" v="509"/>
          <ac:spMkLst>
            <pc:docMk/>
            <pc:sldMk cId="121662610" sldId="1018"/>
            <ac:spMk id="5" creationId="{66F3326D-030B-CF2D-5945-E3D36EF3E5A4}"/>
          </ac:spMkLst>
        </pc:spChg>
        <pc:picChg chg="add mod modCrop">
          <ac:chgData name="Vetter, Jonas" userId="542918a2-3c4f-4a6e-91df-d83ac777c692" providerId="ADAL" clId="{4D08A043-FD5B-A447-A655-357C54E12978}" dt="2025-01-27T10:08:15.631" v="127" actId="1076"/>
          <ac:picMkLst>
            <pc:docMk/>
            <pc:sldMk cId="121662610" sldId="1018"/>
            <ac:picMk id="6" creationId="{2A3179FE-8930-87C9-F019-563A1A237600}"/>
          </ac:picMkLst>
        </pc:picChg>
      </pc:sldChg>
      <pc:sldChg chg="addSp delSp modSp new mod">
        <pc:chgData name="Vetter, Jonas" userId="542918a2-3c4f-4a6e-91df-d83ac777c692" providerId="ADAL" clId="{4D08A043-FD5B-A447-A655-357C54E12978}" dt="2025-01-28T08:25:14.310" v="510"/>
        <pc:sldMkLst>
          <pc:docMk/>
          <pc:sldMk cId="3063354750" sldId="1019"/>
        </pc:sldMkLst>
        <pc:spChg chg="mod">
          <ac:chgData name="Vetter, Jonas" userId="542918a2-3c4f-4a6e-91df-d83ac777c692" providerId="ADAL" clId="{4D08A043-FD5B-A447-A655-357C54E12978}" dt="2025-01-27T10:24:32.968" v="141" actId="20577"/>
          <ac:spMkLst>
            <pc:docMk/>
            <pc:sldMk cId="3063354750" sldId="1019"/>
            <ac:spMk id="2" creationId="{656DE97F-65DC-3F10-0F58-29AFB3E811C9}"/>
          </ac:spMkLst>
        </pc:spChg>
        <pc:spChg chg="mod">
          <ac:chgData name="Vetter, Jonas" userId="542918a2-3c4f-4a6e-91df-d83ac777c692" providerId="ADAL" clId="{4D08A043-FD5B-A447-A655-357C54E12978}" dt="2025-01-28T08:25:14.310" v="510"/>
          <ac:spMkLst>
            <pc:docMk/>
            <pc:sldMk cId="3063354750" sldId="1019"/>
            <ac:spMk id="5" creationId="{A5C51E07-69C2-3B74-E3CF-923FA8D5B2E8}"/>
          </ac:spMkLst>
        </pc:spChg>
        <pc:picChg chg="add mod">
          <ac:chgData name="Vetter, Jonas" userId="542918a2-3c4f-4a6e-91df-d83ac777c692" providerId="ADAL" clId="{4D08A043-FD5B-A447-A655-357C54E12978}" dt="2025-01-27T10:24:34.022" v="142"/>
          <ac:picMkLst>
            <pc:docMk/>
            <pc:sldMk cId="3063354750" sldId="1019"/>
            <ac:picMk id="6" creationId="{55EF48E8-BA67-5E5C-308D-3F83D86FA570}"/>
          </ac:picMkLst>
        </pc:picChg>
      </pc:sldChg>
      <pc:sldChg chg="addSp delSp modSp new mod">
        <pc:chgData name="Vetter, Jonas" userId="542918a2-3c4f-4a6e-91df-d83ac777c692" providerId="ADAL" clId="{4D08A043-FD5B-A447-A655-357C54E12978}" dt="2025-01-28T08:25:16.304" v="511"/>
        <pc:sldMkLst>
          <pc:docMk/>
          <pc:sldMk cId="3071499951" sldId="1020"/>
        </pc:sldMkLst>
        <pc:spChg chg="mod">
          <ac:chgData name="Vetter, Jonas" userId="542918a2-3c4f-4a6e-91df-d83ac777c692" providerId="ADAL" clId="{4D08A043-FD5B-A447-A655-357C54E12978}" dt="2025-01-27T10:31:04.795" v="163" actId="20577"/>
          <ac:spMkLst>
            <pc:docMk/>
            <pc:sldMk cId="3071499951" sldId="1020"/>
            <ac:spMk id="2" creationId="{3662F9F1-44CD-CE66-11AD-5A1BA7435ADD}"/>
          </ac:spMkLst>
        </pc:spChg>
        <pc:spChg chg="mod">
          <ac:chgData name="Vetter, Jonas" userId="542918a2-3c4f-4a6e-91df-d83ac777c692" providerId="ADAL" clId="{4D08A043-FD5B-A447-A655-357C54E12978}" dt="2025-01-28T08:25:16.304" v="511"/>
          <ac:spMkLst>
            <pc:docMk/>
            <pc:sldMk cId="3071499951" sldId="1020"/>
            <ac:spMk id="5" creationId="{9C5D4AFA-173B-27A2-C4E6-3FE9C3AE8568}"/>
          </ac:spMkLst>
        </pc:spChg>
        <pc:picChg chg="add mod">
          <ac:chgData name="Vetter, Jonas" userId="542918a2-3c4f-4a6e-91df-d83ac777c692" providerId="ADAL" clId="{4D08A043-FD5B-A447-A655-357C54E12978}" dt="2025-01-27T10:51:29.369" v="165" actId="14100"/>
          <ac:picMkLst>
            <pc:docMk/>
            <pc:sldMk cId="3071499951" sldId="1020"/>
            <ac:picMk id="6" creationId="{B3753DB3-7440-F227-8EAA-010FCFE70943}"/>
          </ac:picMkLst>
        </pc:picChg>
      </pc:sldChg>
      <pc:sldChg chg="addSp delSp modSp new mod modClrScheme chgLayout">
        <pc:chgData name="Vetter, Jonas" userId="542918a2-3c4f-4a6e-91df-d83ac777c692" providerId="ADAL" clId="{4D08A043-FD5B-A447-A655-357C54E12978}" dt="2025-01-28T08:24:21.250" v="498"/>
        <pc:sldMkLst>
          <pc:docMk/>
          <pc:sldMk cId="921340239" sldId="1021"/>
        </pc:sldMkLst>
        <pc:spChg chg="add mod ord">
          <ac:chgData name="Vetter, Jonas" userId="542918a2-3c4f-4a6e-91df-d83ac777c692" providerId="ADAL" clId="{4D08A043-FD5B-A447-A655-357C54E12978}" dt="2025-01-27T16:25:07.660" v="200" actId="20577"/>
          <ac:spMkLst>
            <pc:docMk/>
            <pc:sldMk cId="921340239" sldId="1021"/>
            <ac:spMk id="5" creationId="{A6C8E73D-DC51-CD76-BC4C-F3685556F3E0}"/>
          </ac:spMkLst>
        </pc:spChg>
        <pc:spChg chg="add mod ord">
          <ac:chgData name="Vetter, Jonas" userId="542918a2-3c4f-4a6e-91df-d83ac777c692" providerId="ADAL" clId="{4D08A043-FD5B-A447-A655-357C54E12978}" dt="2025-01-28T08:24:21.250" v="498"/>
          <ac:spMkLst>
            <pc:docMk/>
            <pc:sldMk cId="921340239" sldId="1021"/>
            <ac:spMk id="7" creationId="{359E6A59-4A13-C122-4BE2-222971EFD059}"/>
          </ac:spMkLst>
        </pc:spChg>
        <pc:picChg chg="add mod">
          <ac:chgData name="Vetter, Jonas" userId="542918a2-3c4f-4a6e-91df-d83ac777c692" providerId="ADAL" clId="{4D08A043-FD5B-A447-A655-357C54E12978}" dt="2025-01-27T16:24:56.019" v="174" actId="14100"/>
          <ac:picMkLst>
            <pc:docMk/>
            <pc:sldMk cId="921340239" sldId="1021"/>
            <ac:picMk id="8" creationId="{FBCFB027-6CEC-4D48-F9B2-45E503D5F0E9}"/>
          </ac:picMkLst>
        </pc:picChg>
      </pc:sldChg>
      <pc:sldChg chg="addSp delSp modSp new mod">
        <pc:chgData name="Vetter, Jonas" userId="542918a2-3c4f-4a6e-91df-d83ac777c692" providerId="ADAL" clId="{4D08A043-FD5B-A447-A655-357C54E12978}" dt="2025-01-28T08:24:28.778" v="500"/>
        <pc:sldMkLst>
          <pc:docMk/>
          <pc:sldMk cId="2456055754" sldId="1022"/>
        </pc:sldMkLst>
        <pc:spChg chg="mod">
          <ac:chgData name="Vetter, Jonas" userId="542918a2-3c4f-4a6e-91df-d83ac777c692" providerId="ADAL" clId="{4D08A043-FD5B-A447-A655-357C54E12978}" dt="2025-01-27T16:43:18.501" v="249" actId="20577"/>
          <ac:spMkLst>
            <pc:docMk/>
            <pc:sldMk cId="2456055754" sldId="1022"/>
            <ac:spMk id="2" creationId="{52F3E3C4-208F-3AF9-E829-D37E6B925B22}"/>
          </ac:spMkLst>
        </pc:spChg>
        <pc:spChg chg="mod">
          <ac:chgData name="Vetter, Jonas" userId="542918a2-3c4f-4a6e-91df-d83ac777c692" providerId="ADAL" clId="{4D08A043-FD5B-A447-A655-357C54E12978}" dt="2025-01-28T08:24:28.778" v="500"/>
          <ac:spMkLst>
            <pc:docMk/>
            <pc:sldMk cId="2456055754" sldId="1022"/>
            <ac:spMk id="5" creationId="{97C8E6BE-1CBB-80F2-5244-4B846B9216B8}"/>
          </ac:spMkLst>
        </pc:spChg>
        <pc:picChg chg="add mod modCrop">
          <ac:chgData name="Vetter, Jonas" userId="542918a2-3c4f-4a6e-91df-d83ac777c692" providerId="ADAL" clId="{4D08A043-FD5B-A447-A655-357C54E12978}" dt="2025-01-27T16:43:41.960" v="255" actId="1076"/>
          <ac:picMkLst>
            <pc:docMk/>
            <pc:sldMk cId="2456055754" sldId="1022"/>
            <ac:picMk id="6" creationId="{0985E032-BF06-CABD-9919-C4195F9686AB}"/>
          </ac:picMkLst>
        </pc:picChg>
      </pc:sldChg>
      <pc:sldChg chg="addSp delSp modSp add mod">
        <pc:chgData name="Vetter, Jonas" userId="542918a2-3c4f-4a6e-91df-d83ac777c692" providerId="ADAL" clId="{4D08A043-FD5B-A447-A655-357C54E12978}" dt="2025-01-28T16:48:32.971" v="734"/>
        <pc:sldMkLst>
          <pc:docMk/>
          <pc:sldMk cId="1075734934" sldId="1023"/>
        </pc:sldMkLst>
        <pc:spChg chg="mod">
          <ac:chgData name="Vetter, Jonas" userId="542918a2-3c4f-4a6e-91df-d83ac777c692" providerId="ADAL" clId="{4D08A043-FD5B-A447-A655-357C54E12978}" dt="2025-01-28T08:24:23.619" v="499"/>
          <ac:spMkLst>
            <pc:docMk/>
            <pc:sldMk cId="1075734934" sldId="1023"/>
            <ac:spMk id="9" creationId="{DF7C3674-9890-EE1B-F822-D3C42404F51F}"/>
          </ac:spMkLst>
        </pc:spChg>
        <pc:graphicFrameChg chg="add mod">
          <ac:chgData name="Vetter, Jonas" userId="542918a2-3c4f-4a6e-91df-d83ac777c692" providerId="ADAL" clId="{4D08A043-FD5B-A447-A655-357C54E12978}" dt="2025-01-28T16:48:32.971" v="734"/>
          <ac:graphicFrameMkLst>
            <pc:docMk/>
            <pc:sldMk cId="1075734934" sldId="1023"/>
            <ac:graphicFrameMk id="3" creationId="{6FDDA92A-51BD-624C-B1EF-6F088215BD0F}"/>
          </ac:graphicFrameMkLst>
        </pc:graphicFrameChg>
      </pc:sldChg>
      <pc:sldChg chg="addSp delSp modSp new mod">
        <pc:chgData name="Vetter, Jonas" userId="542918a2-3c4f-4a6e-91df-d83ac777c692" providerId="ADAL" clId="{4D08A043-FD5B-A447-A655-357C54E12978}" dt="2025-01-28T16:40:31.885" v="642"/>
        <pc:sldMkLst>
          <pc:docMk/>
          <pc:sldMk cId="995055046" sldId="1024"/>
        </pc:sldMkLst>
        <pc:spChg chg="mod">
          <ac:chgData name="Vetter, Jonas" userId="542918a2-3c4f-4a6e-91df-d83ac777c692" providerId="ADAL" clId="{4D08A043-FD5B-A447-A655-357C54E12978}" dt="2025-01-28T16:16:03.587" v="602" actId="20577"/>
          <ac:spMkLst>
            <pc:docMk/>
            <pc:sldMk cId="995055046" sldId="1024"/>
            <ac:spMk id="2" creationId="{41926E41-9FD0-FB3F-C2C7-1E26BEF9693B}"/>
          </ac:spMkLst>
        </pc:spChg>
        <pc:spChg chg="del mod">
          <ac:chgData name="Vetter, Jonas" userId="542918a2-3c4f-4a6e-91df-d83ac777c692" providerId="ADAL" clId="{4D08A043-FD5B-A447-A655-357C54E12978}" dt="2025-01-28T16:35:57.463" v="606"/>
          <ac:spMkLst>
            <pc:docMk/>
            <pc:sldMk cId="995055046" sldId="1024"/>
            <ac:spMk id="3" creationId="{B619AD27-00D6-F862-418F-717D1C9B6FAA}"/>
          </ac:spMkLst>
        </pc:spChg>
        <pc:spChg chg="add del mod">
          <ac:chgData name="Vetter, Jonas" userId="542918a2-3c4f-4a6e-91df-d83ac777c692" providerId="ADAL" clId="{4D08A043-FD5B-A447-A655-357C54E12978}" dt="2025-01-28T16:37:18.490" v="619" actId="478"/>
          <ac:spMkLst>
            <pc:docMk/>
            <pc:sldMk cId="995055046" sldId="1024"/>
            <ac:spMk id="8" creationId="{3B899182-90CA-6C83-F4DB-D27E50FEFDE3}"/>
          </ac:spMkLst>
        </pc:spChg>
        <pc:graphicFrameChg chg="add del mod">
          <ac:chgData name="Vetter, Jonas" userId="542918a2-3c4f-4a6e-91df-d83ac777c692" providerId="ADAL" clId="{4D08A043-FD5B-A447-A655-357C54E12978}" dt="2025-01-28T16:40:31.885" v="642"/>
          <ac:graphicFrameMkLst>
            <pc:docMk/>
            <pc:sldMk cId="995055046" sldId="1024"/>
            <ac:graphicFrameMk id="6" creationId="{534FA0AB-FAF2-6817-C41D-309E022E434E}"/>
          </ac:graphicFrameMkLst>
        </pc:graphicFrameChg>
      </pc:sldChg>
      <pc:sldChg chg="modSp add del mod">
        <pc:chgData name="Vetter, Jonas" userId="542918a2-3c4f-4a6e-91df-d83ac777c692" providerId="ADAL" clId="{4D08A043-FD5B-A447-A655-357C54E12978}" dt="2025-01-27T17:50:54.224" v="393" actId="2696"/>
        <pc:sldMkLst>
          <pc:docMk/>
          <pc:sldMk cId="1325825286" sldId="1024"/>
        </pc:sldMkLst>
      </pc:sldChg>
      <pc:sldMasterChg chg="del">
        <pc:chgData name="Vetter, Jonas" userId="542918a2-3c4f-4a6e-91df-d83ac777c692" providerId="ADAL" clId="{4D08A043-FD5B-A447-A655-357C54E12978}" dt="2025-01-27T12:00:51.841" v="167" actId="2696"/>
        <pc:sldMasterMkLst>
          <pc:docMk/>
          <pc:sldMasterMk cId="0" sldId="214748364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vibde.sharepoint.com/sites/BPH/Shared%20Documents/General/_Formate/Konjunkturumfrage/2024_HJ_2_2025-01-30/Grafik/Arbeitstabelle%20Konjunktur-Erga&#776;nzu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wvibde.sharepoint.com/sites/BPH/Shared%20Documents/General/_Formate/Konjunkturumfrage/2024_HJ_2_2025-01-30/Grafik/Arbeitstabelle%20Konjunktur-Erga&#776;nzun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vibde.sharepoint.com/sites/BPH/Shared%20Documents/General/_Formate/Konjunkturumfrage/2024_HJ_2_2025-01-30/Grafik/Arbeitstabelle%20Konjunktur-Erga&#776;nzu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vibde.sharepoint.com/sites/BPH/Shared%20Documents/General/_Formate/Konjunkturumfrage/2024_HJ_2_2025-01-30/Grafik/Arbeitstabelle%20Konjunktur-Erga&#776;nzu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wvibde.sharepoint.com/sites/BPH/Shared%20Documents/General/_Formate/Konjunkturumfrage/2024_HJ_2_2025-01-30/Grafik/Arbeitstabelle%20Konjunktur-Erga&#776;nzu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wvibde.sharepoint.com/sites/BPH/Shared%20Documents/General/_Formate/Konjunkturumfrage/2024_HJ_2_2025-01-30/Grafik/Arbeitstabelle%20Konjunktur-Erga&#776;nzu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Tabelle1!$A$1:$K$1</c:f>
              <c:strCach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Tabelle1!$A$2:$K$2</c:f>
              <c:numCache>
                <c:formatCode>General</c:formatCode>
                <c:ptCount val="11"/>
                <c:pt idx="0">
                  <c:v>5.0999999999999996</c:v>
                </c:pt>
                <c:pt idx="1">
                  <c:v>5.0999999999999996</c:v>
                </c:pt>
                <c:pt idx="2">
                  <c:v>4.0999999999999996</c:v>
                </c:pt>
                <c:pt idx="3">
                  <c:v>9.1999999999999993</c:v>
                </c:pt>
                <c:pt idx="4">
                  <c:v>7.9</c:v>
                </c:pt>
                <c:pt idx="5">
                  <c:v>-0.12</c:v>
                </c:pt>
                <c:pt idx="6">
                  <c:v>-8.42</c:v>
                </c:pt>
                <c:pt idx="7">
                  <c:v>15.6</c:v>
                </c:pt>
                <c:pt idx="8">
                  <c:v>13.6</c:v>
                </c:pt>
                <c:pt idx="9">
                  <c:v>3.13</c:v>
                </c:pt>
                <c:pt idx="10">
                  <c:v>-4.76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DD-B240-A942-6C9075885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5884528"/>
        <c:axId val="1182146063"/>
      </c:lineChart>
      <c:catAx>
        <c:axId val="203588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2146063"/>
        <c:crosses val="autoZero"/>
        <c:auto val="1"/>
        <c:lblAlgn val="ctr"/>
        <c:lblOffset val="100"/>
        <c:noMultiLvlLbl val="0"/>
      </c:catAx>
      <c:valAx>
        <c:axId val="1182146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3588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4195204388175"/>
          <c:y val="8.2508588328343273E-3"/>
          <c:w val="0.85385804795611819"/>
          <c:h val="0.91174636922509056"/>
        </c:manualLayout>
      </c:layout>
      <c:lineChart>
        <c:grouping val="standard"/>
        <c:varyColors val="0"/>
        <c:ser>
          <c:idx val="2"/>
          <c:order val="0"/>
          <c:tx>
            <c:strRef>
              <c:f>'Ohne Quartale'!$E$1</c:f>
              <c:strCache>
                <c:ptCount val="1"/>
                <c:pt idx="0">
                  <c:v>Geschäftslage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'Ohne Quartale'!$A:$A</c:f>
              <c:strCache>
                <c:ptCount val="22"/>
                <c:pt idx="1">
                  <c:v>`14</c:v>
                </c:pt>
                <c:pt idx="3">
                  <c:v>`15</c:v>
                </c:pt>
                <c:pt idx="5">
                  <c:v>`16</c:v>
                </c:pt>
                <c:pt idx="7">
                  <c:v>`17</c:v>
                </c:pt>
                <c:pt idx="9">
                  <c:v>`18</c:v>
                </c:pt>
                <c:pt idx="11">
                  <c:v>`19</c:v>
                </c:pt>
                <c:pt idx="13">
                  <c:v>`20</c:v>
                </c:pt>
                <c:pt idx="15">
                  <c:v>`21</c:v>
                </c:pt>
                <c:pt idx="17">
                  <c:v>`22</c:v>
                </c:pt>
                <c:pt idx="19">
                  <c:v>`23</c:v>
                </c:pt>
                <c:pt idx="21">
                  <c:v>´24</c:v>
                </c:pt>
              </c:strCache>
            </c:strRef>
          </c:cat>
          <c:val>
            <c:numRef>
              <c:f>'Ohne Quartale'!$E$2:$E$23</c:f>
              <c:numCache>
                <c:formatCode>General</c:formatCode>
                <c:ptCount val="22"/>
                <c:pt idx="0">
                  <c:v>37.64</c:v>
                </c:pt>
                <c:pt idx="1">
                  <c:v>45.359999999999992</c:v>
                </c:pt>
                <c:pt idx="2">
                  <c:v>21.4</c:v>
                </c:pt>
                <c:pt idx="3">
                  <c:v>34.53</c:v>
                </c:pt>
                <c:pt idx="4">
                  <c:v>26.769999999999996</c:v>
                </c:pt>
                <c:pt idx="5">
                  <c:v>32.130000000000003</c:v>
                </c:pt>
                <c:pt idx="6">
                  <c:v>38.459999999999994</c:v>
                </c:pt>
                <c:pt idx="7">
                  <c:v>61.52000000000001</c:v>
                </c:pt>
                <c:pt idx="8">
                  <c:v>55.64</c:v>
                </c:pt>
                <c:pt idx="9">
                  <c:v>58</c:v>
                </c:pt>
                <c:pt idx="10">
                  <c:v>7.8000000000000043</c:v>
                </c:pt>
                <c:pt idx="11">
                  <c:v>-6.43</c:v>
                </c:pt>
                <c:pt idx="12">
                  <c:v>-60.160000000000004</c:v>
                </c:pt>
                <c:pt idx="13">
                  <c:v>-49.45</c:v>
                </c:pt>
                <c:pt idx="14">
                  <c:v>43.809999999999995</c:v>
                </c:pt>
                <c:pt idx="15">
                  <c:v>65.5</c:v>
                </c:pt>
                <c:pt idx="16">
                  <c:v>59.999999999999993</c:v>
                </c:pt>
                <c:pt idx="17">
                  <c:v>63.42</c:v>
                </c:pt>
                <c:pt idx="18">
                  <c:v>51.67</c:v>
                </c:pt>
                <c:pt idx="19">
                  <c:v>18.36</c:v>
                </c:pt>
                <c:pt idx="20">
                  <c:v>-38.72</c:v>
                </c:pt>
                <c:pt idx="21">
                  <c:v>-28.71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B-3C48-B81B-7ED995852A1B}"/>
            </c:ext>
          </c:extLst>
        </c:ser>
        <c:ser>
          <c:idx val="6"/>
          <c:order val="1"/>
          <c:tx>
            <c:strRef>
              <c:f>'Ohne Quartale'!$I$1</c:f>
              <c:strCache>
                <c:ptCount val="1"/>
                <c:pt idx="0">
                  <c:v>Geschäftserwartung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'Ohne Quartale'!$A:$A</c:f>
              <c:strCache>
                <c:ptCount val="22"/>
                <c:pt idx="1">
                  <c:v>`14</c:v>
                </c:pt>
                <c:pt idx="3">
                  <c:v>`15</c:v>
                </c:pt>
                <c:pt idx="5">
                  <c:v>`16</c:v>
                </c:pt>
                <c:pt idx="7">
                  <c:v>`17</c:v>
                </c:pt>
                <c:pt idx="9">
                  <c:v>`18</c:v>
                </c:pt>
                <c:pt idx="11">
                  <c:v>`19</c:v>
                </c:pt>
                <c:pt idx="13">
                  <c:v>`20</c:v>
                </c:pt>
                <c:pt idx="15">
                  <c:v>`21</c:v>
                </c:pt>
                <c:pt idx="17">
                  <c:v>`22</c:v>
                </c:pt>
                <c:pt idx="19">
                  <c:v>`23</c:v>
                </c:pt>
                <c:pt idx="21">
                  <c:v>´24</c:v>
                </c:pt>
              </c:strCache>
            </c:strRef>
          </c:cat>
          <c:val>
            <c:numRef>
              <c:f>'Ohne Quartale'!$I$2:$I$23</c:f>
              <c:numCache>
                <c:formatCode>General</c:formatCode>
                <c:ptCount val="22"/>
                <c:pt idx="0">
                  <c:v>35.089999999999996</c:v>
                </c:pt>
                <c:pt idx="1">
                  <c:v>31.589999999999996</c:v>
                </c:pt>
                <c:pt idx="2">
                  <c:v>31.08</c:v>
                </c:pt>
                <c:pt idx="3">
                  <c:v>32.669999999999995</c:v>
                </c:pt>
                <c:pt idx="4">
                  <c:v>25.68</c:v>
                </c:pt>
                <c:pt idx="5">
                  <c:v>40.479999999999997</c:v>
                </c:pt>
                <c:pt idx="6">
                  <c:v>42.19</c:v>
                </c:pt>
                <c:pt idx="7">
                  <c:v>51.73</c:v>
                </c:pt>
                <c:pt idx="8">
                  <c:v>38.549999999999997</c:v>
                </c:pt>
                <c:pt idx="9">
                  <c:v>26.03</c:v>
                </c:pt>
                <c:pt idx="10">
                  <c:v>-0.75999999999999801</c:v>
                </c:pt>
                <c:pt idx="11">
                  <c:v>1.4800000000000004</c:v>
                </c:pt>
                <c:pt idx="12">
                  <c:v>-11.11</c:v>
                </c:pt>
                <c:pt idx="13">
                  <c:v>30.15</c:v>
                </c:pt>
                <c:pt idx="14">
                  <c:v>35.870000000000005</c:v>
                </c:pt>
                <c:pt idx="15">
                  <c:v>49.78</c:v>
                </c:pt>
                <c:pt idx="16">
                  <c:v>18.799999999999997</c:v>
                </c:pt>
                <c:pt idx="17">
                  <c:v>31.78</c:v>
                </c:pt>
                <c:pt idx="18">
                  <c:v>-4.230000000000004</c:v>
                </c:pt>
                <c:pt idx="19">
                  <c:v>-12.5</c:v>
                </c:pt>
                <c:pt idx="20">
                  <c:v>-1.5</c:v>
                </c:pt>
                <c:pt idx="21">
                  <c:v>-4.4500000000000028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B-3C48-B81B-7ED995852A1B}"/>
            </c:ext>
          </c:extLst>
        </c:ser>
        <c:ser>
          <c:idx val="8"/>
          <c:order val="2"/>
          <c:tx>
            <c:strRef>
              <c:f>'Ohne Quartale'!$K$1</c:f>
              <c:strCache>
                <c:ptCount val="1"/>
                <c:pt idx="0">
                  <c:v>Geschäftsklima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'Ohne Quartale'!$A:$A</c:f>
              <c:strCache>
                <c:ptCount val="22"/>
                <c:pt idx="1">
                  <c:v>`14</c:v>
                </c:pt>
                <c:pt idx="3">
                  <c:v>`15</c:v>
                </c:pt>
                <c:pt idx="5">
                  <c:v>`16</c:v>
                </c:pt>
                <c:pt idx="7">
                  <c:v>`17</c:v>
                </c:pt>
                <c:pt idx="9">
                  <c:v>`18</c:v>
                </c:pt>
                <c:pt idx="11">
                  <c:v>`19</c:v>
                </c:pt>
                <c:pt idx="13">
                  <c:v>`20</c:v>
                </c:pt>
                <c:pt idx="15">
                  <c:v>`21</c:v>
                </c:pt>
                <c:pt idx="17">
                  <c:v>`22</c:v>
                </c:pt>
                <c:pt idx="19">
                  <c:v>`23</c:v>
                </c:pt>
                <c:pt idx="21">
                  <c:v>´24</c:v>
                </c:pt>
              </c:strCache>
            </c:strRef>
          </c:cat>
          <c:val>
            <c:numRef>
              <c:f>'Ohne Quartale'!$K$2:$K$23</c:f>
              <c:numCache>
                <c:formatCode>General</c:formatCode>
                <c:ptCount val="22"/>
                <c:pt idx="0">
                  <c:v>36.361561172708434</c:v>
                </c:pt>
                <c:pt idx="1">
                  <c:v>38.375591032303475</c:v>
                </c:pt>
                <c:pt idx="2">
                  <c:v>26.188222505063237</c:v>
                </c:pt>
                <c:pt idx="3">
                  <c:v>33.598148751226177</c:v>
                </c:pt>
                <c:pt idx="4">
                  <c:v>26.224343517668302</c:v>
                </c:pt>
                <c:pt idx="5">
                  <c:v>36.268115495933984</c:v>
                </c:pt>
                <c:pt idx="6">
                  <c:v>40.317763388393729</c:v>
                </c:pt>
                <c:pt idx="7">
                  <c:v>56.578310852651725</c:v>
                </c:pt>
                <c:pt idx="8">
                  <c:v>46.94720488395896</c:v>
                </c:pt>
                <c:pt idx="9">
                  <c:v>41.486521362994495</c:v>
                </c:pt>
                <c:pt idx="10">
                  <c:v>3.4749910922716083</c:v>
                </c:pt>
                <c:pt idx="11">
                  <c:v>-2.5145990205858482</c:v>
                </c:pt>
                <c:pt idx="12">
                  <c:v>-37.474993924011812</c:v>
                </c:pt>
                <c:pt idx="13">
                  <c:v>-13.857359801683288</c:v>
                </c:pt>
                <c:pt idx="14">
                  <c:v>39.8071406359702</c:v>
                </c:pt>
                <c:pt idx="15">
                  <c:v>57.520076887220625</c:v>
                </c:pt>
                <c:pt idx="16">
                  <c:v>38.512054202717394</c:v>
                </c:pt>
                <c:pt idx="17">
                  <c:v>47.094086533854522</c:v>
                </c:pt>
                <c:pt idx="18">
                  <c:v>21.967195549252267</c:v>
                </c:pt>
                <c:pt idx="19">
                  <c:v>2.3425313669867194</c:v>
                </c:pt>
                <c:pt idx="20">
                  <c:v>-21.075211331688308</c:v>
                </c:pt>
                <c:pt idx="21">
                  <c:v>-16.981532352606564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B-3C48-B81B-7ED995852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4110608"/>
        <c:axId val="1244099040"/>
      </c:lineChart>
      <c:catAx>
        <c:axId val="124411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4099040"/>
        <c:crosses val="autoZero"/>
        <c:auto val="1"/>
        <c:lblAlgn val="ctr"/>
        <c:lblOffset val="100"/>
        <c:noMultiLvlLbl val="0"/>
      </c:catAx>
      <c:valAx>
        <c:axId val="1244099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4411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1887866846654"/>
          <c:y val="4.1197186144481618E-2"/>
          <c:w val="0.84037164781898266"/>
          <c:h val="0.90443478277585176"/>
        </c:manualLayout>
      </c:layout>
      <c:lineChart>
        <c:grouping val="standard"/>
        <c:varyColors val="0"/>
        <c:ser>
          <c:idx val="2"/>
          <c:order val="0"/>
          <c:tx>
            <c:strRef>
              <c:f>Branchen!$E$3</c:f>
              <c:strCache>
                <c:ptCount val="1"/>
                <c:pt idx="0">
                  <c:v>Geschäftslage</c:v>
                </c:pt>
              </c:strCache>
            </c:strRef>
          </c:tx>
          <c:spPr>
            <a:ln w="50800" cap="rnd">
              <a:solidFill>
                <a:srgbClr val="CC0E2B"/>
              </a:solidFill>
              <a:round/>
            </a:ln>
            <a:effectLst/>
          </c:spPr>
          <c:marker>
            <c:symbol val="none"/>
          </c:marker>
          <c:cat>
            <c:numRef>
              <c:f>Branchen!$A$4:$A$10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Branchen!$E$4:$E$11</c:f>
              <c:numCache>
                <c:formatCode>General</c:formatCode>
                <c:ptCount val="8"/>
                <c:pt idx="0">
                  <c:v>81.539999999999992</c:v>
                </c:pt>
                <c:pt idx="1">
                  <c:v>59.34</c:v>
                </c:pt>
                <c:pt idx="2">
                  <c:v>55.879999999999995</c:v>
                </c:pt>
                <c:pt idx="3">
                  <c:v>63.169999999999995</c:v>
                </c:pt>
                <c:pt idx="4">
                  <c:v>48.65</c:v>
                </c:pt>
                <c:pt idx="5">
                  <c:v>18</c:v>
                </c:pt>
                <c:pt idx="6">
                  <c:v>-22.5</c:v>
                </c:pt>
                <c:pt idx="7">
                  <c:v>-56.099999999999994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3F-4744-85D7-339C8E5B70B6}"/>
            </c:ext>
          </c:extLst>
        </c:ser>
        <c:ser>
          <c:idx val="3"/>
          <c:order val="1"/>
          <c:tx>
            <c:strRef>
              <c:f>Branchen!$F$3</c:f>
              <c:strCache>
                <c:ptCount val="1"/>
                <c:pt idx="0">
                  <c:v>Wurzel Saldo + 200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Branchen!$A$4:$A$10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Branchen!$F$4:$F$11</c:f>
            </c:numRef>
          </c:val>
          <c:smooth val="0"/>
          <c:extLst>
            <c:ext xmlns:c16="http://schemas.microsoft.com/office/drawing/2014/chart" uri="{C3380CC4-5D6E-409C-BE32-E72D297353CC}">
              <c16:uniqueId val="{00000001-603F-4744-85D7-339C8E5B70B6}"/>
            </c:ext>
          </c:extLst>
        </c:ser>
        <c:ser>
          <c:idx val="6"/>
          <c:order val="2"/>
          <c:tx>
            <c:strRef>
              <c:f>Branchen!$I$3</c:f>
              <c:strCache>
                <c:ptCount val="1"/>
                <c:pt idx="0">
                  <c:v>Geschäftserwartung</c:v>
                </c:pt>
              </c:strCache>
            </c:strRef>
          </c:tx>
          <c:spPr>
            <a:ln w="50800" cap="rnd">
              <a:solidFill>
                <a:srgbClr val="00C78C"/>
              </a:solidFill>
              <a:round/>
            </a:ln>
            <a:effectLst/>
          </c:spPr>
          <c:marker>
            <c:symbol val="none"/>
          </c:marker>
          <c:cat>
            <c:numRef>
              <c:f>Branchen!$A$4:$A$10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Branchen!$I$4:$I$11</c:f>
              <c:numCache>
                <c:formatCode>General</c:formatCode>
                <c:ptCount val="8"/>
                <c:pt idx="0">
                  <c:v>32.089999999999996</c:v>
                </c:pt>
                <c:pt idx="1">
                  <c:v>44.36</c:v>
                </c:pt>
                <c:pt idx="2">
                  <c:v>10.09</c:v>
                </c:pt>
                <c:pt idx="3">
                  <c:v>36.36</c:v>
                </c:pt>
                <c:pt idx="4">
                  <c:v>-40</c:v>
                </c:pt>
                <c:pt idx="5">
                  <c:v>-21.43</c:v>
                </c:pt>
                <c:pt idx="6">
                  <c:v>-33.33</c:v>
                </c:pt>
                <c:pt idx="7">
                  <c:v>-26.090000000000003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3F-4744-85D7-339C8E5B70B6}"/>
            </c:ext>
          </c:extLst>
        </c:ser>
        <c:ser>
          <c:idx val="7"/>
          <c:order val="3"/>
          <c:tx>
            <c:strRef>
              <c:f>Branchen!$J$3</c:f>
              <c:strCache>
                <c:ptCount val="1"/>
                <c:pt idx="0">
                  <c:v>Wurzel Saldo + 2002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Branchen!$A$4:$A$10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Branchen!$J$4:$J$11</c:f>
            </c:numRef>
          </c:val>
          <c:smooth val="0"/>
          <c:extLst>
            <c:ext xmlns:c16="http://schemas.microsoft.com/office/drawing/2014/chart" uri="{C3380CC4-5D6E-409C-BE32-E72D297353CC}">
              <c16:uniqueId val="{00000003-603F-4744-85D7-339C8E5B70B6}"/>
            </c:ext>
          </c:extLst>
        </c:ser>
        <c:ser>
          <c:idx val="8"/>
          <c:order val="4"/>
          <c:tx>
            <c:strRef>
              <c:f>Branchen!$K$3</c:f>
              <c:strCache>
                <c:ptCount val="1"/>
                <c:pt idx="0">
                  <c:v>Geschäftsklima</c:v>
                </c:pt>
              </c:strCache>
            </c:strRef>
          </c:tx>
          <c:spPr>
            <a:ln w="50800" cap="rnd">
              <a:solidFill>
                <a:srgbClr val="7491F3"/>
              </a:solidFill>
              <a:round/>
            </a:ln>
            <a:effectLst/>
          </c:spPr>
          <c:marker>
            <c:symbol val="none"/>
          </c:marker>
          <c:cat>
            <c:numRef>
              <c:f>Branchen!$A$4:$A$10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Branchen!$K$4:$K$11</c:f>
              <c:numCache>
                <c:formatCode>General</c:formatCode>
                <c:ptCount val="8"/>
                <c:pt idx="0">
                  <c:v>55.622022916649343</c:v>
                </c:pt>
                <c:pt idx="1">
                  <c:v>51.738599344637663</c:v>
                </c:pt>
                <c:pt idx="2">
                  <c:v>31.857346659535466</c:v>
                </c:pt>
                <c:pt idx="3">
                  <c:v>49.405014384234079</c:v>
                </c:pt>
                <c:pt idx="4">
                  <c:v>-0.54073097496819855</c:v>
                </c:pt>
                <c:pt idx="5">
                  <c:v>-2.6975418298089267</c:v>
                </c:pt>
                <c:pt idx="6">
                  <c:v>-28.000218023393984</c:v>
                </c:pt>
                <c:pt idx="7">
                  <c:v>-41.805028524924353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3F-4744-85D7-339C8E5B7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956000"/>
        <c:axId val="1476340783"/>
      </c:lineChart>
      <c:catAx>
        <c:axId val="7979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6340783"/>
        <c:crosses val="autoZero"/>
        <c:auto val="1"/>
        <c:lblAlgn val="ctr"/>
        <c:lblOffset val="100"/>
        <c:noMultiLvlLbl val="0"/>
      </c:catAx>
      <c:valAx>
        <c:axId val="1476340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79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7423393349973154E-3"/>
          <c:y val="0.45583058525234454"/>
          <c:w val="0.12156374553157698"/>
          <c:h val="0.13622536218441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Branchen!$E$23</c:f>
              <c:strCache>
                <c:ptCount val="1"/>
                <c:pt idx="0">
                  <c:v>Geschäftslage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Branchen!$E$24:$E$31</c:f>
              <c:numCache>
                <c:formatCode>General</c:formatCode>
                <c:ptCount val="8"/>
                <c:pt idx="0">
                  <c:v>50.72</c:v>
                </c:pt>
                <c:pt idx="1">
                  <c:v>38.930000000000007</c:v>
                </c:pt>
                <c:pt idx="2">
                  <c:v>55.180000000000007</c:v>
                </c:pt>
                <c:pt idx="3">
                  <c:v>50.52</c:v>
                </c:pt>
                <c:pt idx="4">
                  <c:v>55.17</c:v>
                </c:pt>
                <c:pt idx="5">
                  <c:v>25.189999999999998</c:v>
                </c:pt>
                <c:pt idx="6">
                  <c:v>-47.17</c:v>
                </c:pt>
                <c:pt idx="7">
                  <c:v>-13.439999999999998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36-544D-BF47-CE29E3F74AE6}"/>
            </c:ext>
          </c:extLst>
        </c:ser>
        <c:ser>
          <c:idx val="3"/>
          <c:order val="1"/>
          <c:tx>
            <c:strRef>
              <c:f>Branchen!$F$3</c:f>
              <c:strCache>
                <c:ptCount val="1"/>
                <c:pt idx="0">
                  <c:v>Wurzel Saldo + 200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Branchen!$F$4:$F$11</c:f>
            </c:numRef>
          </c:val>
          <c:smooth val="0"/>
          <c:extLst>
            <c:ext xmlns:c16="http://schemas.microsoft.com/office/drawing/2014/chart" uri="{C3380CC4-5D6E-409C-BE32-E72D297353CC}">
              <c16:uniqueId val="{00000001-A136-544D-BF47-CE29E3F74AE6}"/>
            </c:ext>
          </c:extLst>
        </c:ser>
        <c:ser>
          <c:idx val="6"/>
          <c:order val="2"/>
          <c:tx>
            <c:strRef>
              <c:f>Branchen!$I$3</c:f>
              <c:strCache>
                <c:ptCount val="1"/>
                <c:pt idx="0">
                  <c:v>Geschäftserwartung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Branchen!$I$24:$I$31</c:f>
              <c:numCache>
                <c:formatCode>General</c:formatCode>
                <c:ptCount val="8"/>
                <c:pt idx="0">
                  <c:v>47.37</c:v>
                </c:pt>
                <c:pt idx="1">
                  <c:v>50.67</c:v>
                </c:pt>
                <c:pt idx="2">
                  <c:v>34.82</c:v>
                </c:pt>
                <c:pt idx="3">
                  <c:v>38.840000000000003</c:v>
                </c:pt>
                <c:pt idx="4">
                  <c:v>14.29</c:v>
                </c:pt>
                <c:pt idx="5">
                  <c:v>-21.43</c:v>
                </c:pt>
                <c:pt idx="6">
                  <c:v>14.659999999999997</c:v>
                </c:pt>
                <c:pt idx="7">
                  <c:v>-10.659999999999997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36-544D-BF47-CE29E3F74AE6}"/>
            </c:ext>
          </c:extLst>
        </c:ser>
        <c:ser>
          <c:idx val="7"/>
          <c:order val="3"/>
          <c:tx>
            <c:strRef>
              <c:f>Branchen!$J$3</c:f>
              <c:strCache>
                <c:ptCount val="1"/>
                <c:pt idx="0">
                  <c:v>Wurzel Saldo + 2002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Branchen!$J$4:$J$11</c:f>
            </c:numRef>
          </c:val>
          <c:smooth val="0"/>
          <c:extLst>
            <c:ext xmlns:c16="http://schemas.microsoft.com/office/drawing/2014/chart" uri="{C3380CC4-5D6E-409C-BE32-E72D297353CC}">
              <c16:uniqueId val="{00000003-A136-544D-BF47-CE29E3F74AE6}"/>
            </c:ext>
          </c:extLst>
        </c:ser>
        <c:ser>
          <c:idx val="8"/>
          <c:order val="4"/>
          <c:tx>
            <c:strRef>
              <c:f>Branchen!$K$3</c:f>
              <c:strCache>
                <c:ptCount val="1"/>
                <c:pt idx="0">
                  <c:v>Geschäftsklima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Branchen!$K$24:$K$31</c:f>
              <c:numCache>
                <c:formatCode>General</c:formatCode>
                <c:ptCount val="8"/>
                <c:pt idx="0">
                  <c:v>49.039367169128496</c:v>
                </c:pt>
                <c:pt idx="1">
                  <c:v>44.729612225410932</c:v>
                </c:pt>
                <c:pt idx="2">
                  <c:v>44.788413941509901</c:v>
                </c:pt>
                <c:pt idx="3">
                  <c:v>44.610295776772261</c:v>
                </c:pt>
                <c:pt idx="4">
                  <c:v>33.838361480745931</c:v>
                </c:pt>
                <c:pt idx="5">
                  <c:v>0.52974417776530913</c:v>
                </c:pt>
                <c:pt idx="6">
                  <c:v>-18.874386681507701</c:v>
                </c:pt>
                <c:pt idx="7">
                  <c:v>-12.055140001116285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36-544D-BF47-CE29E3F74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956000"/>
        <c:axId val="1476340783"/>
      </c:lineChart>
      <c:catAx>
        <c:axId val="7979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6340783"/>
        <c:crosses val="autoZero"/>
        <c:auto val="1"/>
        <c:lblAlgn val="ctr"/>
        <c:lblOffset val="100"/>
        <c:noMultiLvlLbl val="0"/>
      </c:catAx>
      <c:valAx>
        <c:axId val="1476340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79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Branchen!$E$23</c:f>
              <c:strCache>
                <c:ptCount val="1"/>
                <c:pt idx="0">
                  <c:v>Geschäftslage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Branchen!$E$36:$E$43</c:f>
              <c:numCache>
                <c:formatCode>General</c:formatCode>
                <c:ptCount val="8"/>
                <c:pt idx="0">
                  <c:v>43.33</c:v>
                </c:pt>
                <c:pt idx="1">
                  <c:v>52.339999999999996</c:v>
                </c:pt>
                <c:pt idx="2">
                  <c:v>40.97999999999999</c:v>
                </c:pt>
                <c:pt idx="3">
                  <c:v>65.12</c:v>
                </c:pt>
                <c:pt idx="4">
                  <c:v>55.17</c:v>
                </c:pt>
                <c:pt idx="5">
                  <c:v>24.36</c:v>
                </c:pt>
                <c:pt idx="6">
                  <c:v>-28</c:v>
                </c:pt>
                <c:pt idx="7">
                  <c:v>-15.619999999999997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B4-C74F-8068-CA26E2C7C591}"/>
            </c:ext>
          </c:extLst>
        </c:ser>
        <c:ser>
          <c:idx val="3"/>
          <c:order val="1"/>
          <c:tx>
            <c:strRef>
              <c:f>Branchen!$F$3</c:f>
              <c:strCache>
                <c:ptCount val="1"/>
                <c:pt idx="0">
                  <c:v>Wurzel Saldo + 200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Branchen!$F$4:$F$11</c:f>
            </c:numRef>
          </c:val>
          <c:smooth val="0"/>
          <c:extLst>
            <c:ext xmlns:c16="http://schemas.microsoft.com/office/drawing/2014/chart" uri="{C3380CC4-5D6E-409C-BE32-E72D297353CC}">
              <c16:uniqueId val="{00000001-83B4-C74F-8068-CA26E2C7C591}"/>
            </c:ext>
          </c:extLst>
        </c:ser>
        <c:ser>
          <c:idx val="6"/>
          <c:order val="2"/>
          <c:tx>
            <c:strRef>
              <c:f>Branchen!$I$3</c:f>
              <c:strCache>
                <c:ptCount val="1"/>
                <c:pt idx="0">
                  <c:v>Geschäftserwartung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Branchen!$I$36:$I$43</c:f>
              <c:numCache>
                <c:formatCode>General</c:formatCode>
                <c:ptCount val="8"/>
                <c:pt idx="0">
                  <c:v>30.300000000000004</c:v>
                </c:pt>
                <c:pt idx="1">
                  <c:v>47.5</c:v>
                </c:pt>
                <c:pt idx="2">
                  <c:v>22.220000000000002</c:v>
                </c:pt>
                <c:pt idx="3">
                  <c:v>46.15</c:v>
                </c:pt>
                <c:pt idx="4">
                  <c:v>20</c:v>
                </c:pt>
                <c:pt idx="5">
                  <c:v>25.65</c:v>
                </c:pt>
                <c:pt idx="6">
                  <c:v>0</c:v>
                </c:pt>
                <c:pt idx="7">
                  <c:v>17.740000000000002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B4-C74F-8068-CA26E2C7C591}"/>
            </c:ext>
          </c:extLst>
        </c:ser>
        <c:ser>
          <c:idx val="7"/>
          <c:order val="3"/>
          <c:tx>
            <c:strRef>
              <c:f>Branchen!$J$3</c:f>
              <c:strCache>
                <c:ptCount val="1"/>
                <c:pt idx="0">
                  <c:v>Wurzel Saldo + 2002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Branchen!$J$4:$J$11</c:f>
            </c:numRef>
          </c:val>
          <c:smooth val="0"/>
          <c:extLst>
            <c:ext xmlns:c16="http://schemas.microsoft.com/office/drawing/2014/chart" uri="{C3380CC4-5D6E-409C-BE32-E72D297353CC}">
              <c16:uniqueId val="{00000003-83B4-C74F-8068-CA26E2C7C591}"/>
            </c:ext>
          </c:extLst>
        </c:ser>
        <c:ser>
          <c:idx val="8"/>
          <c:order val="4"/>
          <c:tx>
            <c:strRef>
              <c:f>Branchen!$K$3</c:f>
              <c:strCache>
                <c:ptCount val="1"/>
                <c:pt idx="0">
                  <c:v>Geschäftsklima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Branchen!$K$36:$K$43</c:f>
              <c:numCache>
                <c:formatCode>General</c:formatCode>
                <c:ptCount val="8"/>
                <c:pt idx="0">
                  <c:v>36.72536619466868</c:v>
                </c:pt>
                <c:pt idx="1">
                  <c:v>49.908283176048428</c:v>
                </c:pt>
                <c:pt idx="2">
                  <c:v>31.409972991658236</c:v>
                </c:pt>
                <c:pt idx="3">
                  <c:v>55.458975179968974</c:v>
                </c:pt>
                <c:pt idx="4">
                  <c:v>36.933323954229792</c:v>
                </c:pt>
                <c:pt idx="5">
                  <c:v>25.004075518644783</c:v>
                </c:pt>
                <c:pt idx="6">
                  <c:v>-14.527630090085921</c:v>
                </c:pt>
                <c:pt idx="7">
                  <c:v>0.36691643083196368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B4-C74F-8068-CA26E2C7C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956000"/>
        <c:axId val="1476340783"/>
      </c:lineChart>
      <c:catAx>
        <c:axId val="7979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6340783"/>
        <c:crosses val="autoZero"/>
        <c:auto val="1"/>
        <c:lblAlgn val="ctr"/>
        <c:lblOffset val="100"/>
        <c:noMultiLvlLbl val="0"/>
      </c:catAx>
      <c:valAx>
        <c:axId val="1476340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79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Branchen!$E$23</c:f>
              <c:strCache>
                <c:ptCount val="1"/>
                <c:pt idx="0">
                  <c:v>Geschäftslage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Branchen!$E$46:$E$53</c:f>
              <c:numCache>
                <c:formatCode>General</c:formatCode>
                <c:ptCount val="8"/>
                <c:pt idx="0">
                  <c:v>60</c:v>
                </c:pt>
                <c:pt idx="1">
                  <c:v>66.66</c:v>
                </c:pt>
                <c:pt idx="2">
                  <c:v>62.5</c:v>
                </c:pt>
                <c:pt idx="3">
                  <c:v>59.260000000000005</c:v>
                </c:pt>
                <c:pt idx="4">
                  <c:v>40</c:v>
                </c:pt>
                <c:pt idx="5">
                  <c:v>15.379999999999995</c:v>
                </c:pt>
                <c:pt idx="6">
                  <c:v>-52.17</c:v>
                </c:pt>
                <c:pt idx="7">
                  <c:v>-50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E7-5941-B800-B56361E0CDD7}"/>
            </c:ext>
          </c:extLst>
        </c:ser>
        <c:ser>
          <c:idx val="3"/>
          <c:order val="1"/>
          <c:tx>
            <c:strRef>
              <c:f>Branchen!$F$3</c:f>
              <c:strCache>
                <c:ptCount val="1"/>
                <c:pt idx="0">
                  <c:v>Wurzel Saldo + 200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Branchen!$F$4:$F$11</c:f>
            </c:numRef>
          </c:val>
          <c:smooth val="0"/>
          <c:extLst>
            <c:ext xmlns:c16="http://schemas.microsoft.com/office/drawing/2014/chart" uri="{C3380CC4-5D6E-409C-BE32-E72D297353CC}">
              <c16:uniqueId val="{00000001-16E7-5941-B800-B56361E0CDD7}"/>
            </c:ext>
          </c:extLst>
        </c:ser>
        <c:ser>
          <c:idx val="6"/>
          <c:order val="2"/>
          <c:tx>
            <c:strRef>
              <c:f>Branchen!$I$3</c:f>
              <c:strCache>
                <c:ptCount val="1"/>
                <c:pt idx="0">
                  <c:v>Geschäftserwartung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Branchen!$I$46:$I$53</c:f>
              <c:numCache>
                <c:formatCode>General</c:formatCode>
                <c:ptCount val="8"/>
                <c:pt idx="0">
                  <c:v>40</c:v>
                </c:pt>
                <c:pt idx="1">
                  <c:v>37.840000000000003</c:v>
                </c:pt>
                <c:pt idx="2">
                  <c:v>9.68</c:v>
                </c:pt>
                <c:pt idx="3">
                  <c:v>32.26</c:v>
                </c:pt>
                <c:pt idx="4">
                  <c:v>-13.590000000000003</c:v>
                </c:pt>
                <c:pt idx="5">
                  <c:v>-20.69</c:v>
                </c:pt>
                <c:pt idx="6">
                  <c:v>-3.8400000000000034</c:v>
                </c:pt>
                <c:pt idx="7">
                  <c:v>-15.62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E7-5941-B800-B56361E0CDD7}"/>
            </c:ext>
          </c:extLst>
        </c:ser>
        <c:ser>
          <c:idx val="7"/>
          <c:order val="3"/>
          <c:tx>
            <c:strRef>
              <c:f>Branchen!$J$3</c:f>
              <c:strCache>
                <c:ptCount val="1"/>
                <c:pt idx="0">
                  <c:v>Wurzel Saldo + 2002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Branchen!$J$4:$J$11</c:f>
            </c:numRef>
          </c:val>
          <c:smooth val="0"/>
          <c:extLst>
            <c:ext xmlns:c16="http://schemas.microsoft.com/office/drawing/2014/chart" uri="{C3380CC4-5D6E-409C-BE32-E72D297353CC}">
              <c16:uniqueId val="{00000003-16E7-5941-B800-B56361E0CDD7}"/>
            </c:ext>
          </c:extLst>
        </c:ser>
        <c:ser>
          <c:idx val="8"/>
          <c:order val="4"/>
          <c:tx>
            <c:strRef>
              <c:f>Branchen!$K$3</c:f>
              <c:strCache>
                <c:ptCount val="1"/>
                <c:pt idx="0">
                  <c:v>Geschäftsklima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Branchen!$K$46:$K$53</c:f>
              <c:numCache>
                <c:formatCode>General</c:formatCode>
                <c:ptCount val="8"/>
                <c:pt idx="0">
                  <c:v>49.799919935935918</c:v>
                </c:pt>
                <c:pt idx="1">
                  <c:v>51.838071784232</c:v>
                </c:pt>
                <c:pt idx="2">
                  <c:v>34.608184000473415</c:v>
                </c:pt>
                <c:pt idx="3">
                  <c:v>45.388931290716499</c:v>
                </c:pt>
                <c:pt idx="4">
                  <c:v>11.514538507403785</c:v>
                </c:pt>
                <c:pt idx="5">
                  <c:v>-3.4808207833138738</c:v>
                </c:pt>
                <c:pt idx="6">
                  <c:v>-29.711031478841818</c:v>
                </c:pt>
                <c:pt idx="7">
                  <c:v>-33.696061381577607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E7-5941-B800-B56361E0C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956000"/>
        <c:axId val="1476340783"/>
      </c:lineChart>
      <c:catAx>
        <c:axId val="7979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6340783"/>
        <c:crosses val="autoZero"/>
        <c:auto val="1"/>
        <c:lblAlgn val="ctr"/>
        <c:lblOffset val="100"/>
        <c:noMultiLvlLbl val="0"/>
      </c:catAx>
      <c:valAx>
        <c:axId val="1476340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79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Branchen!$E$23</c:f>
              <c:strCache>
                <c:ptCount val="1"/>
                <c:pt idx="0">
                  <c:v>Geschäftslage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Branchen!$E$58:$E$65</c:f>
              <c:numCache>
                <c:formatCode>General</c:formatCode>
                <c:ptCount val="8"/>
                <c:pt idx="0">
                  <c:v>61.199999999999996</c:v>
                </c:pt>
                <c:pt idx="1">
                  <c:v>70.580000000000013</c:v>
                </c:pt>
                <c:pt idx="2">
                  <c:v>65.81</c:v>
                </c:pt>
                <c:pt idx="3">
                  <c:v>75.3</c:v>
                </c:pt>
                <c:pt idx="4">
                  <c:v>32.39</c:v>
                </c:pt>
                <c:pt idx="5">
                  <c:v>-4.259999999999998</c:v>
                </c:pt>
                <c:pt idx="6">
                  <c:v>-40.28</c:v>
                </c:pt>
                <c:pt idx="7">
                  <c:v>-44.05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7E-5447-B92B-C74CA842F6E4}"/>
            </c:ext>
          </c:extLst>
        </c:ser>
        <c:ser>
          <c:idx val="3"/>
          <c:order val="1"/>
          <c:tx>
            <c:strRef>
              <c:f>Branchen!$F$3</c:f>
              <c:strCache>
                <c:ptCount val="1"/>
                <c:pt idx="0">
                  <c:v>Wurzel Saldo + 200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Branchen!$F$4:$F$11</c:f>
            </c:numRef>
          </c:val>
          <c:smooth val="0"/>
          <c:extLst>
            <c:ext xmlns:c16="http://schemas.microsoft.com/office/drawing/2014/chart" uri="{C3380CC4-5D6E-409C-BE32-E72D297353CC}">
              <c16:uniqueId val="{00000001-E17E-5447-B92B-C74CA842F6E4}"/>
            </c:ext>
          </c:extLst>
        </c:ser>
        <c:ser>
          <c:idx val="6"/>
          <c:order val="2"/>
          <c:tx>
            <c:strRef>
              <c:f>Branchen!$I$3</c:f>
              <c:strCache>
                <c:ptCount val="1"/>
                <c:pt idx="0">
                  <c:v>Geschäftserwartung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Branchen!$I$58:$I$65</c:f>
              <c:numCache>
                <c:formatCode>General</c:formatCode>
                <c:ptCount val="8"/>
                <c:pt idx="0">
                  <c:v>26.58</c:v>
                </c:pt>
                <c:pt idx="1">
                  <c:v>44.07</c:v>
                </c:pt>
                <c:pt idx="2">
                  <c:v>-9.1000000000000014</c:v>
                </c:pt>
                <c:pt idx="3">
                  <c:v>8.3300000000000018</c:v>
                </c:pt>
                <c:pt idx="4">
                  <c:v>-32.940000000000005</c:v>
                </c:pt>
                <c:pt idx="5">
                  <c:v>-29.700000000000003</c:v>
                </c:pt>
                <c:pt idx="6">
                  <c:v>-10.629999999999999</c:v>
                </c:pt>
                <c:pt idx="7">
                  <c:v>-15.3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7E-5447-B92B-C74CA842F6E4}"/>
            </c:ext>
          </c:extLst>
        </c:ser>
        <c:ser>
          <c:idx val="7"/>
          <c:order val="3"/>
          <c:tx>
            <c:strRef>
              <c:f>Branchen!$J$3</c:f>
              <c:strCache>
                <c:ptCount val="1"/>
                <c:pt idx="0">
                  <c:v>Wurzel Saldo + 2002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Branchen!$J$4:$J$11</c:f>
            </c:numRef>
          </c:val>
          <c:smooth val="0"/>
          <c:extLst>
            <c:ext xmlns:c16="http://schemas.microsoft.com/office/drawing/2014/chart" uri="{C3380CC4-5D6E-409C-BE32-E72D297353CC}">
              <c16:uniqueId val="{00000003-E17E-5447-B92B-C74CA842F6E4}"/>
            </c:ext>
          </c:extLst>
        </c:ser>
        <c:ser>
          <c:idx val="8"/>
          <c:order val="4"/>
          <c:tx>
            <c:strRef>
              <c:f>Branchen!$K$3</c:f>
              <c:strCache>
                <c:ptCount val="1"/>
                <c:pt idx="0">
                  <c:v>Geschäftsklima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Branchen!$A$24:$A$30</c:f>
              <c:numCache>
                <c:formatCode>General</c:formatCode>
                <c:ptCount val="7"/>
                <c:pt idx="0">
                  <c:v>2021</c:v>
                </c:pt>
                <c:pt idx="2">
                  <c:v>2022</c:v>
                </c:pt>
                <c:pt idx="4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Branchen!$K$58:$K$65</c:f>
              <c:numCache>
                <c:formatCode>General</c:formatCode>
                <c:ptCount val="8"/>
                <c:pt idx="0">
                  <c:v>43.274939112108285</c:v>
                </c:pt>
                <c:pt idx="1">
                  <c:v>56.983385844299278</c:v>
                </c:pt>
                <c:pt idx="2">
                  <c:v>25.26235593192223</c:v>
                </c:pt>
                <c:pt idx="3">
                  <c:v>39.485383687606287</c:v>
                </c:pt>
                <c:pt idx="4">
                  <c:v>-2.9642839483155967</c:v>
                </c:pt>
                <c:pt idx="5">
                  <c:v>-17.422558896231635</c:v>
                </c:pt>
                <c:pt idx="6">
                  <c:v>-26.085721115257485</c:v>
                </c:pt>
                <c:pt idx="7">
                  <c:v>-30.282690923995631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7E-5447-B92B-C74CA842F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956000"/>
        <c:axId val="1476340783"/>
      </c:lineChart>
      <c:catAx>
        <c:axId val="7979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6340783"/>
        <c:crosses val="autoZero"/>
        <c:auto val="1"/>
        <c:lblAlgn val="ctr"/>
        <c:lblOffset val="100"/>
        <c:noMultiLvlLbl val="0"/>
      </c:catAx>
      <c:valAx>
        <c:axId val="1476340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79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86-B340-A24A-27679124793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86-B340-A24A-27679124793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86-B340-A24A-27679124793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86-B340-A24A-276791247935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86-B340-A24A-2767912479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Tabelle1!$A$12:$A$16</c:f>
              <c:strCache>
                <c:ptCount val="5"/>
                <c:pt idx="0">
                  <c:v>CDU/CSU + FDP</c:v>
                </c:pt>
                <c:pt idx="1">
                  <c:v>CDU/CSU + SPD</c:v>
                </c:pt>
                <c:pt idx="2">
                  <c:v>CDU/CSU + Grüne</c:v>
                </c:pt>
                <c:pt idx="3">
                  <c:v>CDU/CSU + FDP + Grüne </c:v>
                </c:pt>
                <c:pt idx="4">
                  <c:v>Sonstiges</c:v>
                </c:pt>
              </c:strCache>
            </c:strRef>
          </c:cat>
          <c:val>
            <c:numRef>
              <c:f>Tabelle1!$B$12:$B$16</c:f>
              <c:numCache>
                <c:formatCode>General</c:formatCode>
                <c:ptCount val="5"/>
                <c:pt idx="0">
                  <c:v>66</c:v>
                </c:pt>
                <c:pt idx="1">
                  <c:v>9</c:v>
                </c:pt>
                <c:pt idx="2">
                  <c:v>14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986-B340-A24A-2767912479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Tabelle1!$B$30</c:f>
              <c:strCache>
                <c:ptCount val="1"/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5819145967067726E-4"/>
                  <c:y val="0.105883994102439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99-B940-9ECB-574448C29AE3}"/>
                </c:ext>
              </c:extLst>
            </c:dLbl>
            <c:dLbl>
              <c:idx val="1"/>
              <c:layout>
                <c:manualLayout>
                  <c:x val="0"/>
                  <c:y val="9.93885455834082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99-B940-9ECB-574448C29AE3}"/>
                </c:ext>
              </c:extLst>
            </c:dLbl>
            <c:dLbl>
              <c:idx val="2"/>
              <c:layout>
                <c:manualLayout>
                  <c:x val="0"/>
                  <c:y val="0.112379442621470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99-B940-9ECB-574448C29AE3}"/>
                </c:ext>
              </c:extLst>
            </c:dLbl>
            <c:dLbl>
              <c:idx val="3"/>
              <c:layout>
                <c:manualLayout>
                  <c:x val="-5.5819145967074893E-4"/>
                  <c:y val="0.10588399410243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99-B940-9ECB-574448C29AE3}"/>
                </c:ext>
              </c:extLst>
            </c:dLbl>
            <c:dLbl>
              <c:idx val="4"/>
              <c:layout>
                <c:manualLayout>
                  <c:x val="-2.7909572983533353E-3"/>
                  <c:y val="0.109131718361955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99-B940-9ECB-574448C29A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Tabelle1!$A$31:$A$35</c:f>
              <c:strCache>
                <c:ptCount val="5"/>
                <c:pt idx="0">
                  <c:v>Im zweiten Halbjahr 2025</c:v>
                </c:pt>
                <c:pt idx="1">
                  <c:v>Im ersten Halbjahr 2026</c:v>
                </c:pt>
                <c:pt idx="2">
                  <c:v>Im zweiten Halbjahr 2026</c:v>
                </c:pt>
                <c:pt idx="3">
                  <c:v>Später </c:v>
                </c:pt>
                <c:pt idx="4">
                  <c:v>Diese Schwächephase wird (länger) anhalten</c:v>
                </c:pt>
              </c:strCache>
            </c:strRef>
          </c:cat>
          <c:val>
            <c:numRef>
              <c:f>Tabelle1!$B$31:$B$35</c:f>
              <c:numCache>
                <c:formatCode>General</c:formatCode>
                <c:ptCount val="5"/>
                <c:pt idx="0">
                  <c:v>0.17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9-B940-9ECB-574448C29AE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707554927"/>
        <c:axId val="707336767"/>
      </c:barChart>
      <c:catAx>
        <c:axId val="707554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7336767"/>
        <c:crosses val="autoZero"/>
        <c:auto val="1"/>
        <c:lblAlgn val="ctr"/>
        <c:lblOffset val="100"/>
        <c:noMultiLvlLbl val="0"/>
      </c:catAx>
      <c:valAx>
        <c:axId val="7073367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755492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3BB06EF-1DAA-E3A2-CED6-DC7AC7DABA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F5F4A1-D5BC-D88C-03C1-8C0C90F73E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09F861-74C3-03BD-6FDC-E1DE3E1305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85B853-B896-E0EC-3537-A607191A35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88B00-3BBE-4E93-B266-492F8504DF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67189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7488"/>
          </a:xfrm>
          <a:prstGeom prst="rect">
            <a:avLst/>
          </a:prstGeom>
        </p:spPr>
        <p:txBody>
          <a:bodyPr vert="horz" lIns="39932" tIns="19966" rIns="39932" bIns="19966" rtlCol="0"/>
          <a:lstStyle>
            <a:lvl1pPr algn="l">
              <a:defRPr sz="5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47" y="2"/>
            <a:ext cx="2945659" cy="497488"/>
          </a:xfrm>
          <a:prstGeom prst="rect">
            <a:avLst/>
          </a:prstGeom>
        </p:spPr>
        <p:txBody>
          <a:bodyPr vert="horz" lIns="39932" tIns="19966" rIns="39932" bIns="19966" rtlCol="0"/>
          <a:lstStyle>
            <a:lvl1pPr algn="r">
              <a:defRPr sz="5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1963" y="1239838"/>
            <a:ext cx="587375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9932" tIns="19966" rIns="39932" bIns="199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698"/>
            <a:ext cx="5438140" cy="3909642"/>
          </a:xfrm>
          <a:prstGeom prst="rect">
            <a:avLst/>
          </a:prstGeom>
        </p:spPr>
        <p:txBody>
          <a:bodyPr vert="horz" lIns="39932" tIns="19966" rIns="39932" bIns="1996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739"/>
            <a:ext cx="2945659" cy="497488"/>
          </a:xfrm>
          <a:prstGeom prst="rect">
            <a:avLst/>
          </a:prstGeom>
        </p:spPr>
        <p:txBody>
          <a:bodyPr vert="horz" lIns="39932" tIns="19966" rIns="39932" bIns="19966" rtlCol="0" anchor="b"/>
          <a:lstStyle>
            <a:lvl1pPr algn="l">
              <a:defRPr sz="5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47" y="9430739"/>
            <a:ext cx="2945659" cy="497488"/>
          </a:xfrm>
          <a:prstGeom prst="rect">
            <a:avLst/>
          </a:prstGeom>
        </p:spPr>
        <p:txBody>
          <a:bodyPr vert="horz" lIns="39932" tIns="19966" rIns="39932" bIns="19966" rtlCol="0" anchor="b"/>
          <a:lstStyle>
            <a:lvl1pPr algn="r">
              <a:defRPr sz="500"/>
            </a:lvl1pPr>
          </a:lstStyle>
          <a:p>
            <a:fld id="{449564D7-AE60-4BEA-B5CD-EED1791FC7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90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7D9BD92-E00E-4328-605E-8A4BA08DD8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43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6D0B6D-8DEC-1630-7B29-5949693A4E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83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1387A-EEEC-E24B-95F5-F50F7D63D46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6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74AEB7E-80F3-89D5-2FA1-7BFA25678B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63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4E2BD-07C2-CD18-098D-92328DA7D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ACE6FD0-D9DD-7F1B-203D-F5E9D34CC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DA3173-9FE8-ABFD-75F6-A805C8A8D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AA19183-324C-43D2-029B-3075FF571BD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598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B389A9E-3CA6-7BDA-024F-F029525E3F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62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DCC294F-8BE6-1840-DF1B-F02E0465D8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53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F1D6A2A-F96E-2351-9A5C-CC46E41C2EE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84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44734DE-E2EB-DDAC-0007-5FDA59929B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60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A6D44C3-033F-985B-79FC-67831988AF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18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8CFE823-C6C2-B816-1ACE-8E9924BBF81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5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l="11837" r="17586" b="33548"/>
          <a:stretch/>
        </p:blipFill>
        <p:spPr>
          <a:xfrm>
            <a:off x="-19249" y="2791277"/>
            <a:ext cx="24409666" cy="59732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8000" y="8289004"/>
            <a:ext cx="21336000" cy="849219"/>
          </a:xfrm>
          <a:solidFill>
            <a:srgbClr val="C50023"/>
          </a:solidFill>
        </p:spPr>
        <p:txBody>
          <a:bodyPr lIns="180000" anchor="ctr" anchorCtr="0"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48001" y="9492989"/>
            <a:ext cx="17764834" cy="3231379"/>
          </a:xfrm>
        </p:spPr>
        <p:txBody>
          <a:bodyPr lIns="180000"/>
          <a:lstStyle>
            <a:lvl1pPr marL="0" indent="0" algn="l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97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ch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8114D00-43C6-452D-4796-6B0A0CCB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396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048000" y="2791278"/>
            <a:ext cx="21336000" cy="849219"/>
          </a:xfrm>
          <a:solidFill>
            <a:srgbClr val="C50023"/>
          </a:solidFill>
        </p:spPr>
        <p:txBody>
          <a:bodyPr lIns="180000" anchor="ctr" anchorCtr="0">
            <a:normAutofit/>
          </a:bodyPr>
          <a:lstStyle>
            <a:lvl1pPr algn="l">
              <a:defRPr sz="48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/>
              <a:t>Zwischentitel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048001" y="4304278"/>
            <a:ext cx="19059330" cy="8777754"/>
          </a:xfrm>
        </p:spPr>
        <p:txBody>
          <a:bodyPr lIns="180000">
            <a:normAutofit/>
          </a:bodyPr>
          <a:lstStyle>
            <a:lvl1pPr marL="914400" indent="-914400" algn="l">
              <a:buFont typeface="+mj-lt"/>
              <a:buAutoNum type="arabicPeriod"/>
              <a:tabLst>
                <a:tab pos="18475326" algn="r"/>
              </a:tabLst>
              <a:defRPr sz="3600"/>
            </a:lvl1pPr>
            <a:lvl2pPr marL="1600200" indent="-685800" algn="l" defTabSz="2663826">
              <a:buClr>
                <a:schemeClr val="accent6"/>
              </a:buClr>
              <a:buFont typeface="Wingdings 2" panose="05020102010507070707" pitchFamily="18" charset="2"/>
              <a:buChar char="¾"/>
              <a:tabLst>
                <a:tab pos="17579976" algn="r"/>
              </a:tabLst>
              <a:defRPr sz="3200">
                <a:solidFill>
                  <a:schemeClr val="accent4"/>
                </a:solidFill>
              </a:defRPr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/>
              <a:t>Formatvorlage des Untertitelmasters durch Klicken bearbeiten	2</a:t>
            </a:r>
          </a:p>
          <a:p>
            <a:pPr lvl="1"/>
            <a:r>
              <a:rPr lang="de-DE"/>
              <a:t>Ebene	2					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06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2791277"/>
            <a:ext cx="24384000" cy="10833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4901" y="3612241"/>
            <a:ext cx="22884030" cy="9693808"/>
          </a:xfrm>
        </p:spPr>
        <p:txBody>
          <a:bodyPr>
            <a:noAutofit/>
          </a:bodyPr>
          <a:lstStyle>
            <a:lvl1pPr>
              <a:defRPr sz="16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16092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1200"/>
            </a:lvl1pPr>
          </a:lstStyle>
          <a:p>
            <a:r>
              <a:rPr lang="de-DE"/>
              <a:t>ABCDEFGHIJKLMNOPQRSTUVWXYZ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3701" y="2791277"/>
            <a:ext cx="7693026" cy="721160"/>
          </a:xfrm>
        </p:spPr>
        <p:txBody>
          <a:bodyPr/>
          <a:lstStyle>
            <a:lvl1pPr marL="0" indent="0">
              <a:buNone/>
              <a:defRPr/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Begriff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3701" y="3741018"/>
            <a:ext cx="7693026" cy="9565029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Erläuterung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75651" y="2791277"/>
            <a:ext cx="7608570" cy="721160"/>
          </a:xfrm>
        </p:spPr>
        <p:txBody>
          <a:bodyPr/>
          <a:lstStyle>
            <a:lvl1pPr marL="0" indent="0">
              <a:buNone/>
              <a:defRPr/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Begriff</a:t>
            </a:r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375652" y="3741018"/>
            <a:ext cx="7632700" cy="9565029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Erläuterung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6306799" y="2791277"/>
            <a:ext cx="7693026" cy="721160"/>
          </a:xfrm>
        </p:spPr>
        <p:txBody>
          <a:bodyPr/>
          <a:lstStyle>
            <a:lvl1pPr marL="0" indent="0">
              <a:buNone/>
              <a:defRPr/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Begriff</a:t>
            </a:r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6306799" y="3741018"/>
            <a:ext cx="7693026" cy="9565029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Erläuterung</a:t>
            </a:r>
          </a:p>
        </p:txBody>
      </p:sp>
    </p:spTree>
    <p:extLst>
      <p:ext uri="{BB962C8B-B14F-4D97-AF65-F5344CB8AC3E}">
        <p14:creationId xmlns:p14="http://schemas.microsoft.com/office/powerpoint/2010/main" val="1273979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33">
          <p15:clr>
            <a:srgbClr val="FBAE40"/>
          </p15:clr>
        </p15:guide>
        <p15:guide id="3" pos="2638">
          <p15:clr>
            <a:srgbClr val="FBAE40"/>
          </p15:clr>
        </p15:guide>
        <p15:guide id="4" pos="5042">
          <p15:clr>
            <a:srgbClr val="FBAE40"/>
          </p15:clr>
        </p15:guide>
        <p15:guide id="5" orient="horz" pos="11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60000"/>
                    </a14:imgEffect>
                    <a14:imgEffect>
                      <a14:saturation sa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40" y="2892909"/>
            <a:ext cx="9753600" cy="9890196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0840721" y="2892911"/>
            <a:ext cx="13159106" cy="9759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9347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0840721" y="2892911"/>
            <a:ext cx="13159106" cy="9759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99" y="2892909"/>
            <a:ext cx="6513694" cy="97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5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uf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0840721" y="2892911"/>
            <a:ext cx="13159106" cy="9759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 descr="Ein Bild, das Visitenkarte enthält.&#10;&#10;Automatisch generierte Beschreibung">
            <a:extLst>
              <a:ext uri="{FF2B5EF4-FFF2-40B4-BE49-F238E27FC236}">
                <a16:creationId xmlns:a16="http://schemas.microsoft.com/office/drawing/2014/main" id="{3991AFF7-DF45-476F-88DC-4BA855545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7" y="3525681"/>
            <a:ext cx="11703406" cy="840438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CD96081-9EEE-4C9A-9CC2-326130F00B56}"/>
              </a:ext>
            </a:extLst>
          </p:cNvPr>
          <p:cNvSpPr txBox="1"/>
          <p:nvPr userDrawn="1"/>
        </p:nvSpPr>
        <p:spPr>
          <a:xfrm rot="1649503">
            <a:off x="2138844" y="5136376"/>
            <a:ext cx="21534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0" b="1">
                <a:solidFill>
                  <a:schemeClr val="bg2">
                    <a:alpha val="41000"/>
                  </a:schemeClr>
                </a:solidFill>
              </a:rPr>
              <a:t>Platzhalter – Folie(n) folgt(en)</a:t>
            </a:r>
          </a:p>
        </p:txBody>
      </p:sp>
    </p:spTree>
    <p:extLst>
      <p:ext uri="{BB962C8B-B14F-4D97-AF65-F5344CB8AC3E}">
        <p14:creationId xmlns:p14="http://schemas.microsoft.com/office/powerpoint/2010/main" val="109666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072" y="1855373"/>
            <a:ext cx="7691656" cy="54051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/>
              <a:t>Produkt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05538" y="1033859"/>
            <a:ext cx="4881192" cy="372979"/>
          </a:xfrm>
        </p:spPr>
        <p:txBody>
          <a:bodyPr/>
          <a:lstStyle>
            <a:lvl1pPr>
              <a:defRPr b="1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75652" y="1855374"/>
            <a:ext cx="5761588" cy="53850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/>
              <a:t>Produktmanager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137242" y="1855374"/>
            <a:ext cx="9862584" cy="55234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Team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384177" y="1032334"/>
            <a:ext cx="298574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>
                <a:solidFill>
                  <a:schemeClr val="accent1"/>
                </a:solidFill>
              </a:rPr>
              <a:t>Produktmanagement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84175" y="8363563"/>
            <a:ext cx="79914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/>
              <a:t>1.</a:t>
            </a:r>
            <a:r>
              <a:rPr lang="de-DE" sz="2000" baseline="0"/>
              <a:t> </a:t>
            </a:r>
            <a:r>
              <a:rPr lang="de-DE" sz="2000"/>
              <a:t>Nutzen</a:t>
            </a:r>
            <a:r>
              <a:rPr lang="de-DE" sz="2000" baseline="0"/>
              <a:t> für Einzelmitglied 2. Zielgruppe 3. Nutzen für wvib 4. Finanzierung</a:t>
            </a:r>
            <a:endParaRPr lang="de-DE" sz="200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84177" y="2572353"/>
            <a:ext cx="7702550" cy="5614747"/>
          </a:xfrm>
          <a:solidFill>
            <a:schemeClr val="accent4">
              <a:lumMod val="40000"/>
              <a:lumOff val="60000"/>
            </a:schemeClr>
          </a:solidFill>
        </p:spPr>
        <p:txBody>
          <a:bodyPr lIns="36000" tIns="36000" rIns="36000" bIns="36000">
            <a:normAutofit/>
          </a:bodyPr>
          <a:lstStyle>
            <a:lvl1pPr marL="685800" indent="-685800" algn="l" defTabSz="1828800" rtl="0" eaLnBrk="1" latinLnBrk="0" hangingPunct="1">
              <a:lnSpc>
                <a:spcPct val="90000"/>
              </a:lnSpc>
              <a:buFont typeface="+mj-lt"/>
              <a:buAutoNum type="arabicPeriod"/>
              <a:defRPr lang="de-DE" sz="26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6626" indent="-571500" algn="l" defTabSz="18288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6" indent="-571500" algn="l" defTabSz="1828800" rtl="0" eaLnBrk="1" latinLnBrk="0" hangingPunct="1">
              <a:lnSpc>
                <a:spcPct val="90000"/>
              </a:lnSpc>
              <a:defRPr lang="de-DE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376" indent="-571500" algn="l" defTabSz="1828800" rtl="0" eaLnBrk="1" latinLnBrk="0" hangingPunct="1">
              <a:lnSpc>
                <a:spcPct val="90000"/>
              </a:lnSpc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5150" indent="-571500" algn="l" defTabSz="1828800" rtl="0" eaLnBrk="1" latinLnBrk="0" hangingPunct="1">
              <a:lnSpc>
                <a:spcPct val="90000"/>
              </a:lnSpc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5126" lvl="0" indent="-365126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C50023"/>
              </a:buClr>
              <a:buFont typeface="+mj-lt"/>
              <a:buAutoNum type="arabicPeriod"/>
            </a:pPr>
            <a:r>
              <a:rPr lang="de-DE"/>
              <a:t>Angaben zum Nutzen bearbeiten</a:t>
            </a:r>
          </a:p>
          <a:p>
            <a:pPr marL="714376" lvl="1" indent="-34925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¾"/>
            </a:pPr>
            <a:r>
              <a:rPr lang="de-DE"/>
              <a:t>Zweite Ebene</a:t>
            </a:r>
          </a:p>
          <a:p>
            <a:pPr marL="1031876" lvl="2" indent="-3175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SzPct val="90000"/>
              <a:buFont typeface="Wingdings 2" panose="05020102010507070707" pitchFamily="18" charset="2"/>
              <a:buChar char="¾"/>
            </a:pPr>
            <a:r>
              <a:rPr lang="de-DE"/>
              <a:t>Dritte Ebene</a:t>
            </a:r>
          </a:p>
          <a:p>
            <a:pPr marL="1330326" lvl="3" indent="-29845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SzPct val="90000"/>
              <a:buFont typeface="Wingdings 2" panose="05020102010507070707" pitchFamily="18" charset="2"/>
              <a:buChar char="¾"/>
            </a:pPr>
            <a:r>
              <a:rPr lang="de-DE"/>
              <a:t>Vierte Ebene</a:t>
            </a:r>
          </a:p>
          <a:p>
            <a:pPr marL="1514476" lvl="4" indent="-250826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Wingdings 2" panose="05020102010507070707" pitchFamily="18" charset="2"/>
              <a:buChar char="¾"/>
            </a:pPr>
            <a:r>
              <a:rPr lang="de-DE"/>
              <a:t>Fünfte Ebene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84177" y="8852114"/>
            <a:ext cx="7702550" cy="4453936"/>
          </a:xfrm>
          <a:solidFill>
            <a:schemeClr val="accent4">
              <a:lumMod val="40000"/>
              <a:lumOff val="60000"/>
            </a:schemeClr>
          </a:solidFill>
        </p:spPr>
        <p:txBody>
          <a:bodyPr lIns="36000" tIns="36000" rIns="36000" bIns="36000"/>
          <a:lstStyle>
            <a:lvl1pPr marL="0" indent="0">
              <a:buNone/>
              <a:defRPr sz="2800"/>
            </a:lvl1pPr>
            <a:lvl2pPr marL="0" indent="0">
              <a:buNone/>
              <a:defRPr sz="2400" b="0"/>
            </a:lvl2pPr>
          </a:lstStyle>
          <a:p>
            <a:pPr lvl="0"/>
            <a:r>
              <a:rPr lang="de-DE"/>
              <a:t>Marketingheadline</a:t>
            </a:r>
          </a:p>
          <a:p>
            <a:pPr lvl="1"/>
            <a:r>
              <a:rPr lang="de-DE"/>
              <a:t>Marketingtext</a:t>
            </a:r>
          </a:p>
        </p:txBody>
      </p:sp>
      <p:sp>
        <p:nvSpPr>
          <p:cNvPr id="23" name="Inhaltsplatzhalter 22"/>
          <p:cNvSpPr>
            <a:spLocks noGrp="1"/>
          </p:cNvSpPr>
          <p:nvPr>
            <p:ph sz="quarter" idx="21" hasCustomPrompt="1"/>
          </p:nvPr>
        </p:nvSpPr>
        <p:spPr>
          <a:xfrm>
            <a:off x="8375650" y="3125415"/>
            <a:ext cx="7632700" cy="10180633"/>
          </a:xfrm>
        </p:spPr>
        <p:txBody>
          <a:bodyPr/>
          <a:lstStyle>
            <a:lvl1pPr marL="349250" indent="-349250">
              <a:buFont typeface="+mj-lt"/>
              <a:buAutoNum type="arabicPeriod"/>
              <a:defRPr sz="2800"/>
            </a:lvl1pPr>
            <a:lvl2pPr marL="720726" indent="-371476">
              <a:buClr>
                <a:schemeClr val="accent1"/>
              </a:buClr>
              <a:defRPr sz="2600" b="0"/>
            </a:lvl2pPr>
            <a:lvl3pPr marL="1069976" indent="-349250">
              <a:defRPr sz="2400"/>
            </a:lvl3pPr>
            <a:lvl4pPr marL="1438276" indent="-368300">
              <a:defRPr sz="2000"/>
            </a:lvl4pPr>
            <a:lvl5pPr marL="1787526" indent="-349250">
              <a:defRPr sz="1600"/>
            </a:lvl5pPr>
          </a:lstStyle>
          <a:p>
            <a:pPr lvl="0"/>
            <a:r>
              <a:rPr lang="de-DE"/>
              <a:t>Status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" name="Textfeld 23"/>
          <p:cNvSpPr txBox="1"/>
          <p:nvPr userDrawn="1"/>
        </p:nvSpPr>
        <p:spPr>
          <a:xfrm>
            <a:off x="8396198" y="2572354"/>
            <a:ext cx="76121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 b="1">
                <a:solidFill>
                  <a:schemeClr val="accent1"/>
                </a:solidFill>
              </a:rPr>
              <a:t>Status</a:t>
            </a:r>
            <a:r>
              <a:rPr lang="de-DE" sz="2400">
                <a:solidFill>
                  <a:schemeClr val="accent1"/>
                </a:solidFill>
              </a:rPr>
              <a:t> </a:t>
            </a:r>
            <a:r>
              <a:rPr lang="de-DE" sz="2400">
                <a:solidFill>
                  <a:schemeClr val="accent2"/>
                </a:solidFill>
              </a:rPr>
              <a:t>(aktuelles Quartal zu Vergleichszeitraum</a:t>
            </a:r>
            <a:r>
              <a:rPr lang="de-DE" sz="2400" baseline="0">
                <a:solidFill>
                  <a:schemeClr val="accent2"/>
                </a:solidFill>
              </a:rPr>
              <a:t> Vorjahr)</a:t>
            </a:r>
            <a:endParaRPr lang="de-DE" sz="2400">
              <a:solidFill>
                <a:schemeClr val="accent2"/>
              </a:solidFill>
            </a:endParaRPr>
          </a:p>
        </p:txBody>
      </p:sp>
      <p:sp>
        <p:nvSpPr>
          <p:cNvPr id="25" name="Textfeld 24"/>
          <p:cNvSpPr txBox="1"/>
          <p:nvPr userDrawn="1"/>
        </p:nvSpPr>
        <p:spPr>
          <a:xfrm>
            <a:off x="16297276" y="2572354"/>
            <a:ext cx="76121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400">
                <a:solidFill>
                  <a:schemeClr val="accent1"/>
                </a:solidFill>
              </a:rPr>
              <a:t>Ziele und Maßnahmen </a:t>
            </a:r>
            <a:r>
              <a:rPr lang="de-DE" sz="2400">
                <a:solidFill>
                  <a:schemeClr val="accent2"/>
                </a:solidFill>
              </a:rPr>
              <a:t>(1.</a:t>
            </a:r>
            <a:r>
              <a:rPr lang="de-DE" sz="2400" baseline="0">
                <a:solidFill>
                  <a:schemeClr val="accent2"/>
                </a:solidFill>
              </a:rPr>
              <a:t> lang- 2. mittel- 3. kurzfristig)</a:t>
            </a:r>
            <a:endParaRPr lang="de-DE" sz="2400">
              <a:solidFill>
                <a:schemeClr val="accent2"/>
              </a:solidFill>
            </a:endParaRPr>
          </a:p>
        </p:txBody>
      </p:sp>
      <p:sp>
        <p:nvSpPr>
          <p:cNvPr id="26" name="Inhaltsplatzhalter 22"/>
          <p:cNvSpPr>
            <a:spLocks noGrp="1"/>
          </p:cNvSpPr>
          <p:nvPr>
            <p:ph sz="quarter" idx="22" hasCustomPrompt="1"/>
          </p:nvPr>
        </p:nvSpPr>
        <p:spPr>
          <a:xfrm>
            <a:off x="16367126" y="3125417"/>
            <a:ext cx="7632700" cy="10180633"/>
          </a:xfrm>
        </p:spPr>
        <p:txBody>
          <a:bodyPr/>
          <a:lstStyle>
            <a:lvl1pPr marL="349250" indent="-349250">
              <a:buFont typeface="+mj-lt"/>
              <a:buAutoNum type="arabicPeriod"/>
              <a:defRPr sz="2800" baseline="0"/>
            </a:lvl1pPr>
            <a:lvl2pPr marL="720726" indent="-371476">
              <a:buClr>
                <a:schemeClr val="accent1"/>
              </a:buClr>
              <a:defRPr sz="2600" b="0"/>
            </a:lvl2pPr>
            <a:lvl3pPr marL="1069976" indent="-349250">
              <a:defRPr sz="2400"/>
            </a:lvl3pPr>
            <a:lvl4pPr marL="1438276" indent="-368300">
              <a:defRPr sz="2000"/>
            </a:lvl4pPr>
            <a:lvl5pPr marL="1787526" indent="-349250">
              <a:defRPr sz="1600"/>
            </a:lvl5pPr>
          </a:lstStyle>
          <a:p>
            <a:pPr lvl="0"/>
            <a:r>
              <a:rPr lang="de-DE"/>
              <a:t>Ziele und Maßnahmen </a:t>
            </a:r>
            <a:r>
              <a:rPr lang="de-DE" err="1"/>
              <a:t>berbeiten</a:t>
            </a:r>
            <a:endParaRPr lang="de-DE"/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66335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99">
          <p15:clr>
            <a:srgbClr val="FBAE40"/>
          </p15:clr>
        </p15:guide>
        <p15:guide id="1" pos="2547">
          <p15:clr>
            <a:srgbClr val="FBAE40"/>
          </p15:clr>
        </p15:guide>
        <p15:guide id="2" pos="5133">
          <p15:clr>
            <a:srgbClr val="FBAE40"/>
          </p15:clr>
        </p15:guide>
        <p15:guide id="3" pos="2638">
          <p15:clr>
            <a:srgbClr val="FBAE40"/>
          </p15:clr>
        </p15:guide>
        <p15:guide id="4" pos="50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EDE7D4A-5AB4-E97D-6F95-D922E3038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7" t="9362" r="1419" b="9199"/>
          <a:stretch/>
        </p:blipFill>
        <p:spPr>
          <a:xfrm>
            <a:off x="0" y="0"/>
            <a:ext cx="24384000" cy="139080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551B1D-4202-4067-DBF0-3F52A14BB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976" y="1828656"/>
            <a:ext cx="20520024" cy="5125368"/>
          </a:xfrm>
        </p:spPr>
        <p:txBody>
          <a:bodyPr anchor="t" anchorCtr="0">
            <a:normAutofit/>
          </a:bodyPr>
          <a:lstStyle>
            <a:lvl1pPr algn="l">
              <a:lnSpc>
                <a:spcPct val="80000"/>
              </a:lnSpc>
              <a:defRPr sz="19200">
                <a:solidFill>
                  <a:schemeClr val="bg1"/>
                </a:solidFill>
              </a:defRPr>
            </a:lvl1pPr>
          </a:lstStyle>
          <a:p>
            <a:r>
              <a:rPr lang="de-DE">
                <a:effectLst/>
                <a:latin typeface="Raleway" pitchFamily="2" charset="77"/>
              </a:rPr>
              <a:t>Plattform für </a:t>
            </a:r>
            <a:br>
              <a:rPr lang="de-DE">
                <a:effectLst/>
                <a:latin typeface="Raleway" pitchFamily="2" charset="77"/>
              </a:rPr>
            </a:br>
            <a:r>
              <a:rPr lang="de-DE">
                <a:effectLst/>
                <a:latin typeface="Raleway" pitchFamily="2" charset="77"/>
              </a:rPr>
              <a:t>#</a:t>
            </a:r>
            <a:r>
              <a:rPr lang="de-DE" err="1">
                <a:effectLst/>
                <a:latin typeface="Raleway" pitchFamily="2" charset="77"/>
              </a:rPr>
              <a:t>people</a:t>
            </a:r>
            <a:br>
              <a:rPr lang="de-DE">
                <a:effectLst/>
                <a:latin typeface="Raleway" pitchFamily="2" charset="77"/>
              </a:rPr>
            </a:br>
            <a:r>
              <a:rPr lang="de-DE">
                <a:effectLst/>
                <a:latin typeface="Raleway" pitchFamily="2" charset="77"/>
              </a:rPr>
              <a:t>planet</a:t>
            </a:r>
            <a:br>
              <a:rPr lang="de-DE">
                <a:effectLst/>
                <a:latin typeface="Raleway" pitchFamily="2" charset="77"/>
              </a:rPr>
            </a:br>
            <a:r>
              <a:rPr lang="de-DE" err="1">
                <a:effectLst/>
                <a:latin typeface="Raleway" pitchFamily="2" charset="77"/>
              </a:rPr>
              <a:t>progress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468A37-DFC3-C5DA-4AFC-9D76DFEEB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976" y="10602925"/>
            <a:ext cx="16329024" cy="2265276"/>
          </a:xfrm>
        </p:spPr>
        <p:txBody>
          <a:bodyPr>
            <a:norm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  <a:latin typeface="Raleway" pitchFamily="2" charset="77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6AFCD74-1077-FAEF-6690-89B8E6526CA1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96419C08-CF66-C500-F219-659CA984F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27600" y="10644777"/>
            <a:ext cx="5864224" cy="22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9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B76E6F5C-CB90-9359-4A9A-F30DDEA96BBB}"/>
              </a:ext>
            </a:extLst>
          </p:cNvPr>
          <p:cNvSpPr/>
          <p:nvPr userDrawn="1"/>
        </p:nvSpPr>
        <p:spPr>
          <a:xfrm>
            <a:off x="0" y="6954046"/>
            <a:ext cx="24384000" cy="695404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0">
                <a:schemeClr val="tx1">
                  <a:alpha val="2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6419C08-CF66-C500-F219-659CA984F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27600" y="10644777"/>
            <a:ext cx="5864224" cy="2265276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0FB3D16C-FFDD-8171-B6FA-F482E47A19CB}"/>
              </a:ext>
            </a:extLst>
          </p:cNvPr>
          <p:cNvCxnSpPr>
            <a:cxnSpLocks/>
          </p:cNvCxnSpPr>
          <p:nvPr userDrawn="1"/>
        </p:nvCxnSpPr>
        <p:spPr>
          <a:xfrm>
            <a:off x="2543176" y="12884298"/>
            <a:ext cx="1137602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8744B31F-0E3B-03C5-7F44-E0D37F423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976" y="9201231"/>
            <a:ext cx="1456716" cy="1443545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FC461C5-3BB6-EC54-46CB-C011B6B1C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3176" y="9201230"/>
            <a:ext cx="11376024" cy="3683068"/>
          </a:xfrm>
        </p:spPr>
        <p:txBody>
          <a:bodyPr anchor="b" anchorCtr="0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914400" indent="0">
              <a:buNone/>
              <a:defRPr sz="4800">
                <a:solidFill>
                  <a:schemeClr val="bg1"/>
                </a:solidFill>
              </a:defRPr>
            </a:lvl2pPr>
            <a:lvl3pPr marL="1828800" indent="0">
              <a:buNone/>
              <a:defRPr sz="4800">
                <a:solidFill>
                  <a:schemeClr val="bg1"/>
                </a:solidFill>
              </a:defRPr>
            </a:lvl3pPr>
            <a:lvl4pPr marL="2743200" indent="0">
              <a:buNone/>
              <a:defRPr sz="4800">
                <a:solidFill>
                  <a:schemeClr val="bg1"/>
                </a:solidFill>
              </a:defRPr>
            </a:lvl4pPr>
            <a:lvl5pPr marL="3657600" indent="0">
              <a:buNone/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9815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95069" y="1074394"/>
            <a:ext cx="20417766" cy="359811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49426" y="3296732"/>
            <a:ext cx="22250400" cy="100093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122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6">
            <a:extLst>
              <a:ext uri="{FF2B5EF4-FFF2-40B4-BE49-F238E27FC236}">
                <a16:creationId xmlns:a16="http://schemas.microsoft.com/office/drawing/2014/main" id="{4F348005-7BA7-AE0D-32A0-DB1B35142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3" r="8542" b="17963"/>
          <a:stretch/>
        </p:blipFill>
        <p:spPr>
          <a:xfrm>
            <a:off x="2006600" y="2498305"/>
            <a:ext cx="22377400" cy="114097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551B1D-4202-4067-DBF0-3F52A14BB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976" y="2101883"/>
            <a:ext cx="20520024" cy="4881039"/>
          </a:xfrm>
        </p:spPr>
        <p:txBody>
          <a:bodyPr anchor="t" anchorCtr="0">
            <a:normAutofit/>
          </a:bodyPr>
          <a:lstStyle>
            <a:lvl1pPr algn="l">
              <a:defRPr sz="188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Kapiteltitelfolie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4D3714-91FB-EF89-2316-8E13CED6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6AFCD74-1077-FAEF-6690-89B8E6526CA1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418E3028-02E4-F74E-9967-45E50B3A49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3099" y="12011824"/>
            <a:ext cx="3158726" cy="1220176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34BD61F-7A33-6776-D975-3FB1F16C50B1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BFE2212C-07E6-C00B-50F5-9766BEA9D73C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EC19337-0FC4-8AF6-5106-2878B743A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149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0ACAD3-6D70-04A4-4363-7299258A6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86"/>
          <a:stretch/>
        </p:blipFill>
        <p:spPr>
          <a:xfrm>
            <a:off x="355679" y="0"/>
            <a:ext cx="23027922" cy="1278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551B1D-4202-4067-DBF0-3F52A14BB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976" y="2101881"/>
            <a:ext cx="20520024" cy="2714430"/>
          </a:xfrm>
        </p:spPr>
        <p:txBody>
          <a:bodyPr anchor="t" anchorCtr="0">
            <a:noAutofit/>
          </a:bodyPr>
          <a:lstStyle>
            <a:lvl1pPr algn="l">
              <a:defRPr sz="188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Kapiteltitelfolie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4D3714-91FB-EF89-2316-8E13CED6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6AFCD74-1077-FAEF-6690-89B8E6526CA1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418E3028-02E4-F74E-9967-45E50B3A49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3099" y="12011824"/>
            <a:ext cx="3158726" cy="1220176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34BD61F-7A33-6776-D975-3FB1F16C50B1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BFE2212C-07E6-C00B-50F5-9766BEA9D73C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EC19337-0FC4-8AF6-5106-2878B743A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3660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44BFF5F-CB8D-354B-EF22-D0719E839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456" b="20859"/>
          <a:stretch/>
        </p:blipFill>
        <p:spPr>
          <a:xfrm>
            <a:off x="10309224" y="4339841"/>
            <a:ext cx="14074776" cy="95682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551B1D-4202-4067-DBF0-3F52A14BB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976" y="2101881"/>
            <a:ext cx="20520024" cy="2714430"/>
          </a:xfrm>
        </p:spPr>
        <p:txBody>
          <a:bodyPr anchor="t" anchorCtr="0">
            <a:noAutofit/>
          </a:bodyPr>
          <a:lstStyle>
            <a:lvl1pPr algn="l">
              <a:defRPr sz="188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Kapiteltitelfolie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4D3714-91FB-EF89-2316-8E13CED6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6AFCD74-1077-FAEF-6690-89B8E6526CA1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418E3028-02E4-F74E-9967-45E50B3A49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3099" y="12011824"/>
            <a:ext cx="3158726" cy="1220176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34BD61F-7A33-6776-D975-3FB1F16C50B1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BFE2212C-07E6-C00B-50F5-9766BEA9D73C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EC19337-0FC4-8AF6-5106-2878B743A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049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bla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44BFF5F-CB8D-354B-EF22-D0719E839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042024" y="1141855"/>
            <a:ext cx="15544800" cy="120901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551B1D-4202-4067-DBF0-3F52A14BB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976" y="2101881"/>
            <a:ext cx="20520024" cy="2714430"/>
          </a:xfrm>
        </p:spPr>
        <p:txBody>
          <a:bodyPr anchor="t" anchorCtr="0">
            <a:noAutofit/>
          </a:bodyPr>
          <a:lstStyle>
            <a:lvl1pPr algn="l">
              <a:defRPr sz="188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Kapiteltitelfolie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4D3714-91FB-EF89-2316-8E13CED6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6AFCD74-1077-FAEF-6690-89B8E6526CA1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418E3028-02E4-F74E-9967-45E50B3A49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3099" y="12011824"/>
            <a:ext cx="3158726" cy="1220176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34BD61F-7A33-6776-D975-3FB1F16C50B1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BFE2212C-07E6-C00B-50F5-9766BEA9D73C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EC19337-0FC4-8AF6-5106-2878B743A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043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bla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60ACAD3-6D70-04A4-4363-7299258A6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86"/>
          <a:stretch/>
        </p:blipFill>
        <p:spPr>
          <a:xfrm>
            <a:off x="355679" y="0"/>
            <a:ext cx="23027922" cy="1278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551B1D-4202-4067-DBF0-3F52A14BB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5976" y="2101881"/>
            <a:ext cx="20520024" cy="2714430"/>
          </a:xfrm>
        </p:spPr>
        <p:txBody>
          <a:bodyPr anchor="t" anchorCtr="0">
            <a:noAutofit/>
          </a:bodyPr>
          <a:lstStyle>
            <a:lvl1pPr algn="l">
              <a:defRPr sz="188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Kapiteltitelfolie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4D3714-91FB-EF89-2316-8E13CED6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6AFCD74-1077-FAEF-6690-89B8E6526CA1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418E3028-02E4-F74E-9967-45E50B3A49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3099" y="12011824"/>
            <a:ext cx="3158726" cy="1220176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34BD61F-7A33-6776-D975-3FB1F16C50B1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BFE2212C-07E6-C00B-50F5-9766BEA9D73C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5EC19337-0FC4-8AF6-5106-2878B743A0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114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6">
            <a:extLst>
              <a:ext uri="{FF2B5EF4-FFF2-40B4-BE49-F238E27FC236}">
                <a16:creationId xmlns:a16="http://schemas.microsoft.com/office/drawing/2014/main" id="{2E3FA69A-3424-90F9-00B2-D2E5CD0C2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3" r="8542" b="17963"/>
          <a:stretch/>
        </p:blipFill>
        <p:spPr>
          <a:xfrm>
            <a:off x="2006600" y="2498305"/>
            <a:ext cx="22377400" cy="1140978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21ECCB-2760-A5B7-0FC6-F2CA9ACC9F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33099" y="12011824"/>
            <a:ext cx="3158726" cy="12201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3760336"/>
            <a:ext cx="22752050" cy="9107865"/>
          </a:xfrm>
        </p:spPr>
        <p:txBody>
          <a:bodyPr>
            <a:normAutofit/>
          </a:bodyPr>
          <a:lstStyle>
            <a:lvl1pPr marL="914400" indent="-914400">
              <a:buClr>
                <a:schemeClr val="bg1"/>
              </a:buClr>
              <a:buSzPct val="125000"/>
              <a:buFont typeface="+mj-lt"/>
              <a:buAutoNum type="arabicPeriod"/>
              <a:defRPr sz="4000" b="1" i="0">
                <a:solidFill>
                  <a:schemeClr val="bg1"/>
                </a:solidFill>
                <a:latin typeface="Raleway SemiBold" pitchFamily="2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600200" indent="-6858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3600" b="0" i="0">
                <a:solidFill>
                  <a:schemeClr val="bg1"/>
                </a:solidFill>
                <a:latin typeface="Raleway" pitchFamily="2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2514600" indent="-6858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3200" b="0" i="0">
                <a:solidFill>
                  <a:schemeClr val="bg1"/>
                </a:solidFill>
                <a:latin typeface="Raleway" pitchFamily="2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0" indent="-6858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Raleway" pitchFamily="2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4343400" indent="-6858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800" b="0" i="0">
                <a:solidFill>
                  <a:schemeClr val="bg1"/>
                </a:solidFill>
                <a:latin typeface="Raleway" pitchFamily="2" charset="77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3F2FE6-AD22-31D5-7BD1-EB6CBBDF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7BCDF20-B44C-F67E-751F-5FE7E5AEEFA6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F2442A96-8746-84F6-80A9-5FEA731BF4CC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E182FE32-55BB-792F-E09A-657A7748E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40839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F1857D14-CD94-F882-B79C-12468E4E1D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7384"/>
          <a:stretch>
            <a:fillRect/>
          </a:stretch>
        </p:blipFill>
        <p:spPr>
          <a:xfrm rot="21427535">
            <a:off x="782723" y="-1528419"/>
            <a:ext cx="28061910" cy="15913743"/>
          </a:xfrm>
          <a:custGeom>
            <a:avLst/>
            <a:gdLst>
              <a:gd name="connsiteX0" fmla="*/ 0 w 14030955"/>
              <a:gd name="connsiteY0" fmla="*/ 397414 h 7846977"/>
              <a:gd name="connsiteX1" fmla="*/ 11953576 w 14030955"/>
              <a:gd name="connsiteY1" fmla="*/ 997605 h 7846977"/>
              <a:gd name="connsiteX2" fmla="*/ 11609668 w 14030955"/>
              <a:gd name="connsiteY2" fmla="*/ 7846977 h 7846977"/>
              <a:gd name="connsiteX3" fmla="*/ 0 w 14030955"/>
              <a:gd name="connsiteY3" fmla="*/ 7264053 h 7846977"/>
              <a:gd name="connsiteX4" fmla="*/ 14030955 w 14030955"/>
              <a:gd name="connsiteY4" fmla="*/ 0 h 7846977"/>
              <a:gd name="connsiteX5" fmla="*/ 14030955 w 14030955"/>
              <a:gd name="connsiteY5" fmla="*/ 954579 h 7846977"/>
              <a:gd name="connsiteX6" fmla="*/ 11960955 w 14030955"/>
              <a:gd name="connsiteY6" fmla="*/ 850644 h 7846977"/>
              <a:gd name="connsiteX7" fmla="*/ 11991525 w 14030955"/>
              <a:gd name="connsiteY7" fmla="*/ 241812 h 7846977"/>
              <a:gd name="connsiteX8" fmla="*/ 7175528 w 14030955"/>
              <a:gd name="connsiteY8" fmla="*/ 0 h 78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0955" h="7846977">
                <a:moveTo>
                  <a:pt x="0" y="397414"/>
                </a:moveTo>
                <a:lnTo>
                  <a:pt x="11953576" y="997605"/>
                </a:lnTo>
                <a:lnTo>
                  <a:pt x="11609668" y="7846977"/>
                </a:lnTo>
                <a:lnTo>
                  <a:pt x="0" y="7264053"/>
                </a:lnTo>
                <a:close/>
                <a:moveTo>
                  <a:pt x="14030955" y="0"/>
                </a:moveTo>
                <a:lnTo>
                  <a:pt x="14030955" y="954579"/>
                </a:lnTo>
                <a:lnTo>
                  <a:pt x="11960955" y="850644"/>
                </a:lnTo>
                <a:lnTo>
                  <a:pt x="11991525" y="241812"/>
                </a:lnTo>
                <a:lnTo>
                  <a:pt x="7175528" y="0"/>
                </a:lnTo>
                <a:close/>
              </a:path>
            </a:pathLst>
          </a:cu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B8A05B55-E857-3219-29DB-5BD9C79E8B2B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FAC1C8F8-C792-5D57-C4ED-7D650970237E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BD74211E-40B0-9F0F-5C93-0E4D03E242F1}"/>
              </a:ext>
            </a:extLst>
          </p:cNvPr>
          <p:cNvSpPr txBox="1">
            <a:spLocks/>
          </p:cNvSpPr>
          <p:nvPr userDrawn="1"/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D016E7-2B06-E24F-AA71-7FD00B8CAC41}" type="slidenum">
              <a:rPr lang="de-DE" sz="2400" smtClean="0"/>
              <a:pPr/>
              <a:t>‹Nr.›</a:t>
            </a:fld>
            <a:endParaRPr lang="de-DE" sz="24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DFE3C5D-31F6-DA27-2A90-2A989D41A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59546" y="12011824"/>
            <a:ext cx="3122420" cy="1220176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1ABABB9-A2AB-7300-4A36-A772D639CE97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617CBB1-C7CE-2E2C-1516-619D5873DCDC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8963E0BF-1D5E-2E0D-2CDA-65C4B378E93B}"/>
              </a:ext>
            </a:extLst>
          </p:cNvPr>
          <p:cNvCxnSpPr>
            <a:cxnSpLocks/>
          </p:cNvCxnSpPr>
          <p:nvPr userDrawn="1"/>
        </p:nvCxnSpPr>
        <p:spPr>
          <a:xfrm>
            <a:off x="898901" y="12258793"/>
            <a:ext cx="1514248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1361F35E-FBFF-7D7C-9B2E-61EC32D3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6" y="3760337"/>
            <a:ext cx="15142484" cy="777112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7200" b="0" i="0">
                <a:latin typeface="Raleway Light" pitchFamily="2" charset="77"/>
              </a:defRPr>
            </a:lvl1pPr>
            <a:lvl2pPr marL="914400" indent="0">
              <a:buNone/>
              <a:defRPr b="0" i="0">
                <a:latin typeface="Raleway Light" pitchFamily="2" charset="77"/>
              </a:defRPr>
            </a:lvl2pPr>
            <a:lvl3pPr marL="1828800" indent="0">
              <a:buNone/>
              <a:defRPr b="0" i="0">
                <a:latin typeface="Raleway Light" pitchFamily="2" charset="77"/>
              </a:defRPr>
            </a:lvl3pPr>
            <a:lvl4pPr marL="2743200" indent="0">
              <a:buNone/>
              <a:defRPr b="0" i="0">
                <a:latin typeface="Raleway Light" pitchFamily="2" charset="77"/>
              </a:defRPr>
            </a:lvl4pPr>
            <a:lvl5pPr marL="3657600" indent="0">
              <a:buNone/>
              <a:defRPr b="0" i="0">
                <a:latin typeface="Raleway Light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4" name="Bildplatzhalter 32">
            <a:extLst>
              <a:ext uri="{FF2B5EF4-FFF2-40B4-BE49-F238E27FC236}">
                <a16:creationId xmlns:a16="http://schemas.microsoft.com/office/drawing/2014/main" id="{CE0812F8-F312-89EB-507C-2D4502D8B5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81625" y="4201014"/>
            <a:ext cx="3952874" cy="4011453"/>
          </a:xfrm>
          <a:prstGeom prst="ellipse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B8C082B5-88D2-248D-9467-23F757E6CFE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8383109" y="8560590"/>
            <a:ext cx="3952874" cy="3103110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buNone/>
              <a:defRPr sz="2800"/>
            </a:lvl1pPr>
            <a:lvl2pPr marL="914400" indent="0">
              <a:lnSpc>
                <a:spcPct val="75000"/>
              </a:lnSpc>
              <a:buNone/>
              <a:defRPr sz="2800"/>
            </a:lvl2pPr>
            <a:lvl3pPr marL="1828800" indent="0">
              <a:lnSpc>
                <a:spcPct val="75000"/>
              </a:lnSpc>
              <a:buNone/>
              <a:defRPr sz="2800"/>
            </a:lvl3pPr>
            <a:lvl4pPr marL="2743200" indent="0">
              <a:lnSpc>
                <a:spcPct val="75000"/>
              </a:lnSpc>
              <a:buNone/>
              <a:defRPr sz="2800"/>
            </a:lvl4pPr>
            <a:lvl5pPr marL="3657600" indent="0">
              <a:lnSpc>
                <a:spcPct val="75000"/>
              </a:lnSpc>
              <a:buNone/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" name="Textplatzhalter 16">
            <a:extLst>
              <a:ext uri="{FF2B5EF4-FFF2-40B4-BE49-F238E27FC236}">
                <a16:creationId xmlns:a16="http://schemas.microsoft.com/office/drawing/2014/main" id="{3BBD30C4-EF86-8EEC-63C2-442AC77FE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450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3458106"/>
            <a:ext cx="22752050" cy="94100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CCF582AF-557F-8B4A-0D56-2D6EAFE2E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15191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3401356"/>
            <a:ext cx="11172826" cy="946684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FAF8954-895E-C63D-45A3-8DF20AE48A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423775" y="3438790"/>
            <a:ext cx="11172826" cy="84796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857781CE-AE43-D720-31EC-C6899F320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18372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3422922"/>
            <a:ext cx="7430598" cy="944528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FAF8954-895E-C63D-45A3-8DF20AE48A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476699" y="3458106"/>
            <a:ext cx="15119902" cy="84603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857781CE-AE43-D720-31EC-C6899F320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826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070" y="2791278"/>
            <a:ext cx="23604756" cy="10514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06191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857781CE-AE43-D720-31EC-C6899F320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448B7F2-D23F-3141-51D9-2F62970B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7427" y="3422923"/>
            <a:ext cx="7430598" cy="84603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3365010-1170-83E2-4DB1-2C86C57606A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5975" y="3458105"/>
            <a:ext cx="15119902" cy="941009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5005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857781CE-AE43-D720-31EC-C6899F320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3365010-1170-83E2-4DB1-2C86C57606A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5975" y="1816176"/>
            <a:ext cx="22752050" cy="986470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30220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r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3438790"/>
            <a:ext cx="22752050" cy="94294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B8A05B55-E857-3219-29DB-5BD9C79E8B2B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FAC1C8F8-C792-5D57-C4ED-7D650970237E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97E8FB54-54AD-8526-2D96-7074D3276A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211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ro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3458104"/>
            <a:ext cx="11172826" cy="94100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FAF8954-895E-C63D-45A3-8DF20AE48A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423775" y="3489620"/>
            <a:ext cx="11172826" cy="84288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1EA7958F-3711-B8E7-CA98-C827EF4E3AC3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B7B01E0-4609-D010-555B-B7EA455405AD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C12D6DD1-A5F5-D995-B1F8-9C056BC10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4533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3458106"/>
            <a:ext cx="22752050" cy="94100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CCF582AF-557F-8B4A-0D56-2D6EAFE2E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7962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:1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5" y="3458105"/>
            <a:ext cx="11172826" cy="9410097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FAF8954-895E-C63D-45A3-8DF20AE48A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423775" y="3489621"/>
            <a:ext cx="11172826" cy="8428839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857781CE-AE43-D720-31EC-C6899F3206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7804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ß + Inhalt (Stichpunkt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23957412-5C80-44EE-89B2-16FB6899C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443"/>
          <a:stretch/>
        </p:blipFill>
        <p:spPr>
          <a:xfrm>
            <a:off x="304800" y="-1"/>
            <a:ext cx="23545800" cy="1323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409B0D-FF13-FA0A-4893-ABAAD443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816177"/>
            <a:ext cx="22752050" cy="3441177"/>
          </a:xfrm>
        </p:spPr>
        <p:txBody>
          <a:bodyPr>
            <a:noAutofit/>
          </a:bodyPr>
          <a:lstStyle>
            <a:lvl1pPr>
              <a:defRPr sz="27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D8C6A2-14CE-0D09-ACB2-4B927197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08" y="5930254"/>
            <a:ext cx="16215116" cy="6937946"/>
          </a:xfrm>
        </p:spPr>
        <p:txBody>
          <a:bodyPr>
            <a:normAutofit/>
          </a:bodyPr>
          <a:lstStyle>
            <a:lvl1pPr marL="685800" indent="-685800">
              <a:buFont typeface="Systemschrift Normal"/>
              <a:buChar char="&gt;"/>
              <a:defRPr/>
            </a:lvl1pPr>
            <a:lvl2pPr marL="1371600" indent="-457200">
              <a:buFont typeface="Systemschrift Normal"/>
              <a:buChar char="&gt;"/>
              <a:defRPr/>
            </a:lvl2pPr>
            <a:lvl3pPr marL="2286000" indent="-457200">
              <a:buFont typeface="Systemschrift Normal"/>
              <a:buChar char="&gt;"/>
              <a:defRPr/>
            </a:lvl3pPr>
            <a:lvl4pPr marL="3200400" indent="-457200">
              <a:buFont typeface="Systemschrift Normal"/>
              <a:buChar char="&gt;"/>
              <a:defRPr/>
            </a:lvl4pPr>
            <a:lvl5pPr marL="4114800" indent="-457200">
              <a:buFont typeface="Systemschrift Normal"/>
              <a:buChar char="&gt;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47E3D1-D58C-2753-B699-E7611CDEE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CCF582AF-557F-8B4A-0D56-2D6EAFE2EA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D5AE42E-57E1-02A1-6F3D-E93657F7854E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C43BC5F0-0E2F-6D4E-9069-F815F597763A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05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A63B2F-B886-F6DD-29DF-BD26A5D67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D517045A-46AD-4D88-325B-BCFC84ECD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3213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0F84F4F-9FF4-48F1-D96A-7554246AFB2C}"/>
              </a:ext>
            </a:extLst>
          </p:cNvPr>
          <p:cNvSpPr/>
          <p:nvPr userDrawn="1"/>
        </p:nvSpPr>
        <p:spPr>
          <a:xfrm>
            <a:off x="0" y="6954046"/>
            <a:ext cx="24384000" cy="695404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30000">
                <a:schemeClr val="tx1">
                  <a:alpha val="20000"/>
                </a:schemeClr>
              </a:gs>
              <a:gs pos="100000">
                <a:schemeClr val="tx1">
                  <a:alpha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A63B2F-B886-F6DD-29DF-BD26A5D67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081624" y="676089"/>
            <a:ext cx="5486400" cy="740477"/>
          </a:xfrm>
          <a:prstGeom prst="rect">
            <a:avLst/>
          </a:prstGeom>
        </p:spPr>
        <p:txBody>
          <a:bodyPr/>
          <a:lstStyle/>
          <a:p>
            <a:fld id="{A5D016E7-2B06-E24F-AA71-7FD00B8CAC4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D517045A-46AD-4D88-325B-BCFC84ECD4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76" y="676088"/>
            <a:ext cx="11376024" cy="721160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800">
                <a:solidFill>
                  <a:schemeClr val="tx2"/>
                </a:solidFill>
              </a:defRPr>
            </a:lvl4pPr>
            <a:lvl5pPr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D739EDF-A363-43B4-962A-B499B364A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33097" y="12011824"/>
            <a:ext cx="3128774" cy="122265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C21BBAC-48D5-1B82-7629-1F2B0496F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78" b="35474"/>
          <a:stretch/>
        </p:blipFill>
        <p:spPr>
          <a:xfrm>
            <a:off x="0" y="8942104"/>
            <a:ext cx="12547596" cy="5633869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1B04B17-DE12-02A1-659D-8B1E2D659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76" y="10724999"/>
            <a:ext cx="6291836" cy="2507001"/>
          </a:xfrm>
        </p:spPr>
        <p:txBody>
          <a:bodyPr/>
          <a:lstStyle>
            <a:lvl1pPr>
              <a:defRPr sz="5600" b="0" i="0">
                <a:solidFill>
                  <a:schemeClr val="bg1"/>
                </a:solidFill>
                <a:latin typeface="Raleway" pitchFamily="2" charset="77"/>
              </a:defRPr>
            </a:lvl1pPr>
            <a:lvl2pPr>
              <a:defRPr sz="4800" b="0" i="0">
                <a:solidFill>
                  <a:schemeClr val="bg1"/>
                </a:solidFill>
                <a:latin typeface="Raleway" pitchFamily="2" charset="77"/>
              </a:defRPr>
            </a:lvl2pPr>
            <a:lvl3pPr>
              <a:defRPr sz="4000" b="0" i="0">
                <a:solidFill>
                  <a:schemeClr val="bg1"/>
                </a:solidFill>
                <a:latin typeface="Raleway" pitchFamily="2" charset="77"/>
              </a:defRPr>
            </a:lvl3pPr>
            <a:lvl4pPr>
              <a:defRPr sz="3600" b="0" i="0">
                <a:solidFill>
                  <a:schemeClr val="bg1"/>
                </a:solidFill>
                <a:latin typeface="Raleway" pitchFamily="2" charset="77"/>
              </a:defRPr>
            </a:lvl4pPr>
            <a:lvl5pPr>
              <a:defRPr sz="3600" b="0" i="0">
                <a:solidFill>
                  <a:schemeClr val="bg1"/>
                </a:solidFill>
                <a:latin typeface="Raleway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585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069" y="2791277"/>
            <a:ext cx="11655906" cy="1051477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4"/>
          </p:nvPr>
        </p:nvSpPr>
        <p:spPr>
          <a:xfrm>
            <a:off x="12343919" y="2791277"/>
            <a:ext cx="11655906" cy="1051477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159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r Zitat oder 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395070" y="2791277"/>
            <a:ext cx="7803848" cy="1051477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 err="1"/>
              <a:t>For,matvorlagen</a:t>
            </a:r>
            <a:r>
              <a:rPr lang="de-DE"/>
              <a:t>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4"/>
          </p:nvPr>
        </p:nvSpPr>
        <p:spPr>
          <a:xfrm>
            <a:off x="8530310" y="2791277"/>
            <a:ext cx="15469516" cy="1051477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72000" rIns="72000" bIns="7200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2087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er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069" y="3698521"/>
            <a:ext cx="11655906" cy="960752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4"/>
          </p:nvPr>
        </p:nvSpPr>
        <p:spPr>
          <a:xfrm>
            <a:off x="12343919" y="3698521"/>
            <a:ext cx="11655906" cy="960752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93701" y="2791277"/>
            <a:ext cx="11655426" cy="79520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C5002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12343919" y="2791277"/>
            <a:ext cx="11655426" cy="79520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C50023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5762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070" y="2791278"/>
            <a:ext cx="7670756" cy="10514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8362070" y="2791278"/>
            <a:ext cx="7670756" cy="10514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5"/>
          </p:nvPr>
        </p:nvSpPr>
        <p:spPr>
          <a:xfrm>
            <a:off x="16329070" y="2791278"/>
            <a:ext cx="7670756" cy="10514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198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33">
          <p15:clr>
            <a:srgbClr val="FBAE40"/>
          </p15:clr>
        </p15:guide>
        <p15:guide id="3" pos="2638">
          <p15:clr>
            <a:srgbClr val="FBAE40"/>
          </p15:clr>
        </p15:guide>
        <p15:guide id="4" pos="50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er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070" y="3512438"/>
            <a:ext cx="7670756" cy="979361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4"/>
          </p:nvPr>
        </p:nvSpPr>
        <p:spPr>
          <a:xfrm>
            <a:off x="8362070" y="3512438"/>
            <a:ext cx="7670756" cy="979361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5"/>
          </p:nvPr>
        </p:nvSpPr>
        <p:spPr>
          <a:xfrm>
            <a:off x="16329070" y="3512438"/>
            <a:ext cx="7670756" cy="979361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393701" y="2791277"/>
            <a:ext cx="7693026" cy="72116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C50023"/>
                </a:solidFill>
              </a:defRPr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75651" y="2791277"/>
            <a:ext cx="7608570" cy="72116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C50023"/>
                </a:solidFill>
              </a:defRPr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6306799" y="2791277"/>
            <a:ext cx="7693026" cy="72116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C50023"/>
                </a:solidFill>
              </a:defRPr>
            </a:lvl1pPr>
            <a:lvl2pPr marL="476250" indent="0">
              <a:buNone/>
              <a:defRPr/>
            </a:lvl2pPr>
            <a:lvl3pPr marL="860424" indent="0">
              <a:buNone/>
              <a:defRPr/>
            </a:lvl3pPr>
            <a:lvl4pPr marL="137795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79728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47">
          <p15:clr>
            <a:srgbClr val="FBAE40"/>
          </p15:clr>
        </p15:guide>
        <p15:guide id="2" pos="5133">
          <p15:clr>
            <a:srgbClr val="FBAE40"/>
          </p15:clr>
        </p15:guide>
        <p15:guide id="3" pos="2638">
          <p15:clr>
            <a:srgbClr val="FBAE40"/>
          </p15:clr>
        </p15:guide>
        <p15:guide id="4" pos="50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5069" y="2791277"/>
            <a:ext cx="23604758" cy="736613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/>
          </p:nvPr>
        </p:nvSpPr>
        <p:spPr>
          <a:xfrm>
            <a:off x="384177" y="10322344"/>
            <a:ext cx="23604758" cy="2983705"/>
          </a:xfrm>
        </p:spPr>
        <p:txBody>
          <a:bodyPr/>
          <a:lstStyle>
            <a:lvl1pPr>
              <a:spcBef>
                <a:spcPts val="1000"/>
              </a:spcBef>
              <a:defRPr sz="3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6384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7.sv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071" y="1855373"/>
            <a:ext cx="23604754" cy="6175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071" y="2802221"/>
            <a:ext cx="23604754" cy="105038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Wingdings 2 190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13585809"/>
            <a:ext cx="24384000" cy="331604"/>
          </a:xfrm>
          <a:prstGeom prst="rect">
            <a:avLst/>
          </a:prstGeom>
          <a:solidFill>
            <a:srgbClr val="C5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21913851" y="13605125"/>
            <a:ext cx="21431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 b="1">
                <a:solidFill>
                  <a:schemeClr val="bg1"/>
                </a:solidFill>
                <a:latin typeface="Calibri" pitchFamily="34" charset="0"/>
              </a:rPr>
              <a:t>www.wvib.de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95071" y="13624785"/>
            <a:ext cx="10876986" cy="4518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5069" y="1075532"/>
            <a:ext cx="20417766" cy="3598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0494386" y="13624787"/>
            <a:ext cx="1381308" cy="3248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FF50421-D23B-4F8E-A120-2827B107E14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9802289" y="13632752"/>
            <a:ext cx="5824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600">
                <a:solidFill>
                  <a:schemeClr val="bg1"/>
                </a:solidFill>
              </a:rPr>
              <a:t>Folie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56371E-27BE-48EE-B17B-5A9BF2014EE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927" y="242127"/>
            <a:ext cx="3396006" cy="13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517526" indent="-517526" algn="l" defTabSz="1828800" rtl="0" eaLnBrk="1" latinLnBrk="0" hangingPunct="1">
        <a:lnSpc>
          <a:spcPct val="90000"/>
        </a:lnSpc>
        <a:spcBef>
          <a:spcPts val="2000"/>
        </a:spcBef>
        <a:buClr>
          <a:srgbClr val="C50023"/>
        </a:buClr>
        <a:buFont typeface="Wingdings 2" panose="05020102010507070707" pitchFamily="18" charset="2"/>
        <a:buChar char=""/>
        <a:defRPr sz="36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55676" indent="-479426" algn="l" defTabSz="1828800" rtl="0" eaLnBrk="1" latinLnBrk="0" hangingPunct="1">
        <a:lnSpc>
          <a:spcPct val="90000"/>
        </a:lnSpc>
        <a:spcBef>
          <a:spcPts val="1000"/>
        </a:spcBef>
        <a:buClr>
          <a:schemeClr val="bg1">
            <a:lumMod val="50000"/>
          </a:schemeClr>
        </a:buClr>
        <a:buSzPct val="90000"/>
        <a:buFont typeface="Wingdings 2" panose="05020102010507070707" pitchFamily="18" charset="2"/>
        <a:buChar char="¾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365250" indent="-504826" algn="l" defTabSz="1828800" rtl="0" eaLnBrk="1" latinLnBrk="0" hangingPunct="1">
        <a:lnSpc>
          <a:spcPct val="90000"/>
        </a:lnSpc>
        <a:spcBef>
          <a:spcPts val="1000"/>
        </a:spcBef>
        <a:buClr>
          <a:schemeClr val="bg1">
            <a:lumMod val="75000"/>
          </a:schemeClr>
        </a:buClr>
        <a:buSzPct val="90000"/>
        <a:buFont typeface="Wingdings 2" panose="05020102010507070707" pitchFamily="18" charset="2"/>
        <a:buChar char="¾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100" indent="-438150" algn="l" defTabSz="1828800" rtl="0" eaLnBrk="1" latinLnBrk="0" hangingPunct="1">
        <a:lnSpc>
          <a:spcPct val="90000"/>
        </a:lnSpc>
        <a:spcBef>
          <a:spcPts val="1000"/>
        </a:spcBef>
        <a:buClr>
          <a:schemeClr val="bg1">
            <a:lumMod val="75000"/>
          </a:schemeClr>
        </a:buClr>
        <a:buSzPct val="90000"/>
        <a:buFont typeface="Wingdings 2" panose="05020102010507070707" pitchFamily="18" charset="2"/>
        <a:buChar char="¾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376" indent="-409576" algn="l" defTabSz="1828800" rtl="0" eaLnBrk="1" latinLnBrk="0" hangingPunct="1">
        <a:lnSpc>
          <a:spcPct val="90000"/>
        </a:lnSpc>
        <a:spcBef>
          <a:spcPts val="1000"/>
        </a:spcBef>
        <a:buClr>
          <a:schemeClr val="bg1">
            <a:lumMod val="75000"/>
          </a:schemeClr>
        </a:buClr>
        <a:buFont typeface="Wingdings 2" panose="05020102010507070707" pitchFamily="18" charset="2"/>
        <a:buChar char="¾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414">
          <p15:clr>
            <a:srgbClr val="F26B43"/>
          </p15:clr>
        </p15:guide>
        <p15:guide id="1" orient="horz" pos="4133">
          <p15:clr>
            <a:srgbClr val="F26B43"/>
          </p15:clr>
        </p15:guide>
        <p15:guide id="2" pos="7559">
          <p15:clr>
            <a:srgbClr val="F26B43"/>
          </p15:clr>
        </p15:guide>
        <p15:guide id="3" pos="121">
          <p15:clr>
            <a:srgbClr val="F26B43"/>
          </p15:clr>
        </p15:guide>
        <p15:guide id="4" orient="horz" pos="572">
          <p15:clr>
            <a:srgbClr val="F26B43"/>
          </p15:clr>
        </p15:guide>
        <p15:guide id="5" orient="horz" pos="86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2117FB-0C7C-7002-5BF8-81FD5119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816177"/>
            <a:ext cx="22752050" cy="12230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EADF1D-4200-ACEB-A13D-F1E6BAB16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975" y="3458103"/>
            <a:ext cx="22752050" cy="9068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CC3D19-F53A-1A17-7B62-843FC833789F}"/>
              </a:ext>
            </a:extLst>
          </p:cNvPr>
          <p:cNvCxnSpPr/>
          <p:nvPr userDrawn="1"/>
        </p:nvCxnSpPr>
        <p:spPr>
          <a:xfrm>
            <a:off x="815977" y="676088"/>
            <a:ext cx="2275205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625D7115-60A9-3D3C-6958-F3BD66DED73C}"/>
              </a:ext>
            </a:extLst>
          </p:cNvPr>
          <p:cNvCxnSpPr/>
          <p:nvPr userDrawn="1"/>
        </p:nvCxnSpPr>
        <p:spPr>
          <a:xfrm>
            <a:off x="815977" y="1397248"/>
            <a:ext cx="2275205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994E4EA7-C422-7B1A-1A47-A9F4C2139D5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0333099" y="12011824"/>
            <a:ext cx="3158726" cy="1220176"/>
          </a:xfrm>
          <a:prstGeom prst="rect">
            <a:avLst/>
          </a:prstGeom>
        </p:spPr>
      </p:pic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1499734F-9071-6837-21EE-74676606C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81624" y="701843"/>
            <a:ext cx="5486400" cy="679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AB962871-7D39-8649-98BC-363CD82B65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70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</p:sldLayoutIdLst>
  <p:hf hdr="0" ftr="0" dt="0"/>
  <p:txStyles>
    <p:titleStyle>
      <a:lvl1pPr algn="l" defTabSz="1828800" rtl="0" eaLnBrk="1" latinLnBrk="0" hangingPunct="1">
        <a:lnSpc>
          <a:spcPct val="80000"/>
        </a:lnSpc>
        <a:spcBef>
          <a:spcPct val="0"/>
        </a:spcBef>
        <a:buNone/>
        <a:defRPr sz="8800" kern="1200">
          <a:solidFill>
            <a:schemeClr val="accent1"/>
          </a:solidFill>
          <a:latin typeface="Raleway" pitchFamily="2" charset="77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None/>
        <a:defRPr sz="4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371600" indent="-457200" algn="l" defTabSz="1828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2286000" indent="-457200" algn="l" defTabSz="1828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3200400" indent="-457200" algn="l" defTabSz="1828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4114800" indent="-457200" algn="l" defTabSz="1828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36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1729">
          <p15:clr>
            <a:srgbClr val="F26B43"/>
          </p15:clr>
        </p15:guide>
        <p15:guide id="8" orient="horz" pos="1842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3997">
          <p15:clr>
            <a:srgbClr val="F26B43"/>
          </p15:clr>
        </p15:guide>
        <p15:guide id="11" orient="horz" pos="550">
          <p15:clr>
            <a:srgbClr val="F26B43"/>
          </p15:clr>
        </p15:guide>
        <p15:guide id="12" orient="horz" pos="1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pp.powerbi.com/groups/me/reports/4d5c8144-7e9f-488c-8357-fc149757864e/?pbi_source=PowerPoint" TargetMode="Externa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app.powerbi.com/groups/me/reports/4d5c8144-7e9f-488c-8357-fc149757864e/?pbi_source=PowerPoint" TargetMode="Externa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pp.powerbi.com/groups/me/reports/4d5c8144-7e9f-488c-8357-fc149757864e/?pbi_source=PowerPoint" TargetMode="Externa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pp.powerbi.com/groups/me/reports/4d5c8144-7e9f-488c-8357-fc149757864e/?pbi_source=PowerPoint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app.powerbi.com/groups/me/reports/4d5c8144-7e9f-488c-8357-fc149757864e/?pbi_source=PowerPoint" TargetMode="Externa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pp.powerbi.com/groups/me/reports/4d5c8144-7e9f-488c-8357-fc149757864e/?pbi_source=PowerPoint" TargetMode="Externa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pp.powerbi.com/groups/me/reports/4d5c8144-7e9f-488c-8357-fc149757864e/?pbi_source=PowerPoint" TargetMode="Externa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1F32D-0068-D989-3281-F343C9C20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675" y="1828676"/>
            <a:ext cx="20520024" cy="5125368"/>
          </a:xfrm>
        </p:spPr>
        <p:txBody>
          <a:bodyPr>
            <a:noAutofit/>
          </a:bodyPr>
          <a:lstStyle/>
          <a:p>
            <a:pPr defTabSz="1828800"/>
            <a:r>
              <a:rPr lang="de-DE" sz="12500" b="0">
                <a:solidFill>
                  <a:prstClr val="white"/>
                </a:solidFill>
              </a:rPr>
              <a:t>Konjunktur-Pressekonferenz </a:t>
            </a:r>
            <a:br>
              <a:rPr lang="de-DE" sz="12500" b="0">
                <a:solidFill>
                  <a:prstClr val="white"/>
                </a:solidFill>
              </a:rPr>
            </a:br>
            <a:br>
              <a:rPr lang="de-DE" sz="12500" b="0">
                <a:solidFill>
                  <a:prstClr val="white"/>
                </a:solidFill>
              </a:rPr>
            </a:br>
            <a:br>
              <a:rPr lang="de-DE" sz="12500" b="0">
                <a:solidFill>
                  <a:prstClr val="white"/>
                </a:solidFill>
              </a:rPr>
            </a:br>
            <a:endParaRPr lang="de-DE" sz="12500" b="0">
              <a:solidFill>
                <a:prstClr val="white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816AE6-6469-6AF2-0AC5-2193ABB39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/>
              <a:t>30. Januar 2025</a:t>
            </a:r>
            <a:br>
              <a:rPr lang="de-DE"/>
            </a:br>
            <a:r>
              <a:rPr lang="de-DE" sz="6000" b="0">
                <a:solidFill>
                  <a:prstClr val="white"/>
                </a:solidFill>
              </a:rPr>
              <a:t>Ergebnisse der Konjunkturumfrage </a:t>
            </a:r>
            <a:br>
              <a:rPr lang="de-DE" sz="6000" b="0">
                <a:solidFill>
                  <a:prstClr val="white"/>
                </a:solidFill>
              </a:rPr>
            </a:br>
            <a:r>
              <a:rPr lang="de-DE">
                <a:solidFill>
                  <a:prstClr val="white"/>
                </a:solidFill>
              </a:rPr>
              <a:t>z</a:t>
            </a:r>
            <a:r>
              <a:rPr lang="de-DE" sz="6000" b="0">
                <a:solidFill>
                  <a:prstClr val="white"/>
                </a:solidFill>
              </a:rPr>
              <a:t>um Gesamtjahr 2024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53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D827E-9C1F-FAA2-F60F-C31F482E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err="1"/>
              <a:t>wvib</a:t>
            </a:r>
            <a:r>
              <a:rPr lang="de-DE"/>
              <a:t>-Geschäftsklima</a:t>
            </a:r>
            <a:r>
              <a:rPr lang="de-DE" baseline="0"/>
              <a:t> in der Metall-Branche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2F49BB5-CD16-8E26-B67E-2A18A86DF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EFC4E0A8-EF72-2049-9C14-2CC156140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848758"/>
              </p:ext>
            </p:extLst>
          </p:nvPr>
        </p:nvGraphicFramePr>
        <p:xfrm>
          <a:off x="815975" y="3458107"/>
          <a:ext cx="22752050" cy="818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87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258F4-2431-F2CB-6440-AF6E08F6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Auftragseingang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A6D6EF-87FB-277F-8481-392BDC953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16E7-2B06-E24F-AA71-7FD00B8CAC41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0C113A-AE2F-5CB3-361A-A1113CB4F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pic>
        <p:nvPicPr>
          <p:cNvPr id="6" name="Picture" title="This slide contains the following visuals: Erwartung an den Auftragseingang kommende 6 Monate ,slicer ,slicer ,Meldende Unternehmen ,Entwicklung des Auftragseingangs gesamt ,Rückmeldungen aus den Nebenbranchen ,textbox ,shape ,shape ,shape ,textbox ,card ,textbox. Please refer to the notes on this slide for details">
            <a:hlinkClick r:id="rId2"/>
            <a:extLst>
              <a:ext uri="{FF2B5EF4-FFF2-40B4-BE49-F238E27FC236}">
                <a16:creationId xmlns:a16="http://schemas.microsoft.com/office/drawing/2014/main" id="{05E11336-4723-92C1-D772-7D864F563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755" t="19317" r="16180" b="15925"/>
          <a:stretch/>
        </p:blipFill>
        <p:spPr>
          <a:xfrm>
            <a:off x="2576863" y="3438789"/>
            <a:ext cx="18759137" cy="8653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902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B59BA-9220-E45D-A31C-8C4B6E9A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Ertrag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8922B7-AA1E-512C-9636-A2DCB27ED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16E7-2B06-E24F-AA71-7FD00B8CAC41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71CB09-31E5-5C38-0416-ABDE86251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pic>
        <p:nvPicPr>
          <p:cNvPr id="6" name="Picture" title="This slide contains the following visuals: slicer ,slicer ,Meldende Unternehmen ,Erwartung an den Ertrag kommende 6 Monate ,Ertragsentwicklung gesamt ,textbox ,shape ,shape ,shape ,textbox ,card ,textbox. Please refer to the notes on this slide for details">
            <a:hlinkClick r:id="rId2"/>
            <a:extLst>
              <a:ext uri="{FF2B5EF4-FFF2-40B4-BE49-F238E27FC236}">
                <a16:creationId xmlns:a16="http://schemas.microsoft.com/office/drawing/2014/main" id="{84CACF24-8920-BFAA-C3C3-CE31C87B0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1017" t="21026" r="21150" b="22735"/>
          <a:stretch/>
        </p:blipFill>
        <p:spPr>
          <a:xfrm>
            <a:off x="4823044" y="2524388"/>
            <a:ext cx="16968645" cy="941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663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CAF5C-DC6A-D922-F6C6-2FE27122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Beschäftigte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B80850-FBE4-6EAD-1502-06EB47D967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16E7-2B06-E24F-AA71-7FD00B8CAC4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F3326D-030B-CF2D-5945-E3D36EF3E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pic>
        <p:nvPicPr>
          <p:cNvPr id="6" name="Picture" title="This slide contains the following visuals: shape ,textbox ,Erwartung an Beschäftigungsentwicklung kommende 6 Monate ,Meldende Unternehmen ,slicer ,slicer ,Beschäftigungsentwicklung gesamt ,shape ,shape ,textbox ,card ,textbox. Please refer to the notes on this slide for details">
            <a:hlinkClick r:id="rId2"/>
            <a:extLst>
              <a:ext uri="{FF2B5EF4-FFF2-40B4-BE49-F238E27FC236}">
                <a16:creationId xmlns:a16="http://schemas.microsoft.com/office/drawing/2014/main" id="{2A3179FE-8930-87C9-F019-563A1A237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4820" t="22393" r="16897" b="26478"/>
          <a:stretch/>
        </p:blipFill>
        <p:spPr>
          <a:xfrm>
            <a:off x="3808468" y="2990915"/>
            <a:ext cx="17917502" cy="896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6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DE97F-65DC-3F10-0F58-29AFB3E8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Auslastung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0081EA-6D3C-265F-0B6D-12B6709D72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16E7-2B06-E24F-AA71-7FD00B8CAC41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C51E07-69C2-3B74-E3CF-923FA8D5B2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pic>
        <p:nvPicPr>
          <p:cNvPr id="6" name="Picture" title="This slide contains the following visuals: textbox ,slicer ,slicer ,Meldende Unternehmen ,Entwicklung der Auslastung gesamt ,textbox ,shape ,shape ,shape ,textbox ,card. Please refer to the notes on this slide for details">
            <a:hlinkClick r:id="rId2"/>
            <a:extLst>
              <a:ext uri="{FF2B5EF4-FFF2-40B4-BE49-F238E27FC236}">
                <a16:creationId xmlns:a16="http://schemas.microsoft.com/office/drawing/2014/main" id="{55EF48E8-BA67-5E5C-308D-3F83D86FA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3800" t="20000" r="20468" b="44102"/>
          <a:stretch/>
        </p:blipFill>
        <p:spPr>
          <a:xfrm>
            <a:off x="1637233" y="3509876"/>
            <a:ext cx="21370788" cy="6656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3354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2F9F1-44CD-CE66-11AD-5A1BA7435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Investitionen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2760AB-F281-73EC-C851-07F51BBA7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16E7-2B06-E24F-AA71-7FD00B8CAC41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5D4AFA-173B-27A2-C4E6-3FE9C3AE8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pic>
        <p:nvPicPr>
          <p:cNvPr id="6" name="Picture" title="This slide contains the following visuals: Erwartung an Investitionen kommende 6 Monate gesamt ,slicer ,slicer ,Meldende Unternehmen ,Investitionsentwicklung gesamt ,Rückmeldungen aus den Nebenbranchen ,textbox ,shape ,shape ,shape ,textbox ,card ,textbox. Please refer to the notes on this slide for details">
            <a:hlinkClick r:id="rId2"/>
            <a:extLst>
              <a:ext uri="{FF2B5EF4-FFF2-40B4-BE49-F238E27FC236}">
                <a16:creationId xmlns:a16="http://schemas.microsoft.com/office/drawing/2014/main" id="{B3753DB3-7440-F227-8EAA-010FCFE70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590" t="19596" r="12808" b="19596"/>
          <a:stretch/>
        </p:blipFill>
        <p:spPr>
          <a:xfrm>
            <a:off x="1941270" y="3457575"/>
            <a:ext cx="20316839" cy="863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499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E0DD6-9FAD-A2A1-2D5A-A1A0DEB3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Die CEO-Zusatzfragen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94AFD1-DCC3-F1AB-6DDE-A40E79A8CE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Inhaltsplatzhalter 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DC84525D-2DE2-1EAF-A5F1-3FDC41500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75" y="3578214"/>
            <a:ext cx="22890564" cy="7411960"/>
          </a:xfr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BEDADF5-AE71-25D7-8511-7D20A45AE631}"/>
              </a:ext>
            </a:extLst>
          </p:cNvPr>
          <p:cNvSpPr/>
          <p:nvPr/>
        </p:nvSpPr>
        <p:spPr>
          <a:xfrm>
            <a:off x="19370842" y="3922295"/>
            <a:ext cx="4197183" cy="914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88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0422E-45A4-44FF-DFE9-9E033B73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Zusatzfrage II: Welche Koalition könnte diese Maßnahmen am besten umsetzen?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3E20D3-268C-451B-041A-F46A4D58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8BB817C-2DEB-903E-B9BA-01CE079B5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757425"/>
              </p:ext>
            </p:extLst>
          </p:nvPr>
        </p:nvGraphicFramePr>
        <p:xfrm>
          <a:off x="2554470" y="4151068"/>
          <a:ext cx="19275059" cy="794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31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6E41-9FD0-FB3F-C2C7-1E26BEF9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Wann wird sich Deutschland wieder ökonomisch erholen? </a:t>
            </a:r>
            <a:br>
              <a:rPr lang="de-DE"/>
            </a:b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F97DE5-2A1D-DA94-85CC-3F6410E47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16E7-2B06-E24F-AA71-7FD00B8CAC41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EAB027F-C630-20BE-E93C-B6771DA39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534FA0AB-FAF2-6817-C41D-309E022E4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524957"/>
              </p:ext>
            </p:extLst>
          </p:nvPr>
        </p:nvGraphicFramePr>
        <p:xfrm>
          <a:off x="815975" y="3994150"/>
          <a:ext cx="22752050" cy="7820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05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949572-AB80-8F21-54F7-D0016B81F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Plattform für </a:t>
            </a:r>
            <a:br>
              <a:rPr lang="de-DE"/>
            </a:br>
            <a:r>
              <a:rPr lang="de-DE"/>
              <a:t>#</a:t>
            </a:r>
            <a:r>
              <a:rPr lang="de-DE" err="1"/>
              <a:t>people</a:t>
            </a:r>
            <a:br>
              <a:rPr lang="de-DE"/>
            </a:br>
            <a:r>
              <a:rPr lang="de-DE"/>
              <a:t>planet</a:t>
            </a:r>
            <a:br>
              <a:rPr lang="de-DE"/>
            </a:br>
            <a:r>
              <a:rPr lang="de-DE" err="1"/>
              <a:t>progress</a:t>
            </a:r>
            <a:br>
              <a:rPr lang="de-DE"/>
            </a:br>
            <a:endParaRPr lang="de-DE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C724AD95-E4F0-1AB1-1B9D-73192554D0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im familiengeprägten, </a:t>
            </a:r>
            <a:br>
              <a:rPr lang="de-DE"/>
            </a:br>
            <a:r>
              <a:rPr lang="de-DE"/>
              <a:t>industriellen Mittelstand</a:t>
            </a:r>
          </a:p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95D0168-3A06-821E-CB0C-85033F41C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275" y="8825264"/>
            <a:ext cx="1100182" cy="1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5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EC96E-9599-6D71-38C6-00AEAB7B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Durchschnittliche Umsatzveränderung von 2014 bis 2024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318C175-E2DA-4BCE-7782-AB1B7CABD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E533932-0F4C-4502-F256-370F6E47D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180902"/>
              </p:ext>
            </p:extLst>
          </p:nvPr>
        </p:nvGraphicFramePr>
        <p:xfrm>
          <a:off x="1031631" y="3846286"/>
          <a:ext cx="21992491" cy="897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896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6C8E73D-DC51-CD76-BC4C-F3685556F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Umsatzentwicklung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9E6A59-4A13-C122-4BE2-222971EFD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pic>
        <p:nvPicPr>
          <p:cNvPr id="8" name="Picture" title="This slide contains the following visuals: Erwartung an Umsatzentwicklung kommende 6 Monate ,textbox ,shape ,shape ,shape ,textbox ,Umsatzentwicklung gesamt ,slicer ,slicer ,Rückmeldungen aus den Nebenbranchen ,Meldende Unternehmen ,card ,textbox. Please refer to the notes on this slide for details">
            <a:hlinkClick r:id="rId2"/>
            <a:extLst>
              <a:ext uri="{FF2B5EF4-FFF2-40B4-BE49-F238E27FC236}">
                <a16:creationId xmlns:a16="http://schemas.microsoft.com/office/drawing/2014/main" id="{FBCFB027-6CEC-4D48-F9B2-45E503D5F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414" t="20683" r="11788" b="18633"/>
          <a:stretch/>
        </p:blipFill>
        <p:spPr>
          <a:xfrm>
            <a:off x="1120775" y="3458107"/>
            <a:ext cx="20285563" cy="808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34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8CB50-892D-5CCA-8163-309CCCD9E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E311F-9E75-DD26-69B8-ADAFB207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wvib</a:t>
            </a:r>
            <a:r>
              <a:rPr lang="de-DE"/>
              <a:t>-Geschäftsklima 2014 bis 2024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F7C3674-9890-EE1B-F822-D3C42404F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6FDDA92A-51BD-624C-B1EF-6F088215B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2821"/>
              </p:ext>
            </p:extLst>
          </p:nvPr>
        </p:nvGraphicFramePr>
        <p:xfrm>
          <a:off x="815975" y="3780049"/>
          <a:ext cx="22752050" cy="831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573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3E3C4-208F-3AF9-E829-D37E6B92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Umsatzentwicklung nach Branchen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C3FE00-4862-A278-B43A-C55FA3BC4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016E7-2B06-E24F-AA71-7FD00B8CAC41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C8E6BE-1CBB-80F2-5244-4B846B921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pic>
        <p:nvPicPr>
          <p:cNvPr id="6" name="Picture" title="This slide contains the following visuals: slicer ,slicer ,Meldende Unternehmen ,textbox ,shape ,shape ,shape ,textbox ,Durchschnittliche Änderung des Umsatzes ,card ,textbox. Please refer to the notes on this slide for details">
            <a:hlinkClick r:id="rId2"/>
            <a:extLst>
              <a:ext uri="{FF2B5EF4-FFF2-40B4-BE49-F238E27FC236}">
                <a16:creationId xmlns:a16="http://schemas.microsoft.com/office/drawing/2014/main" id="{0985E032-BF06-CABD-9919-C4195F968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194" t="29257" r="11886" b="11966"/>
          <a:stretch/>
        </p:blipFill>
        <p:spPr>
          <a:xfrm>
            <a:off x="1610291" y="3653799"/>
            <a:ext cx="21163418" cy="8256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05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C6ED4-AB54-415D-2317-F0DA9D8A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err="1"/>
              <a:t>wvib</a:t>
            </a:r>
            <a:r>
              <a:rPr lang="de-DE"/>
              <a:t>-Geschäftsklima</a:t>
            </a:r>
            <a:r>
              <a:rPr lang="de-DE" baseline="0"/>
              <a:t> im Cluster Automotive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C3B3470-3B68-1FED-3BE6-30CCB3080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107D7F7-7730-C78E-777F-5B7105449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566233"/>
              </p:ext>
            </p:extLst>
          </p:nvPr>
        </p:nvGraphicFramePr>
        <p:xfrm>
          <a:off x="815975" y="4220308"/>
          <a:ext cx="21997134" cy="8323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992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C6ED4-AB54-415D-2317-F0DA9D8A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err="1"/>
              <a:t>wvib</a:t>
            </a:r>
            <a:r>
              <a:rPr lang="de-DE"/>
              <a:t>-Geschäftsklima</a:t>
            </a:r>
            <a:r>
              <a:rPr lang="de-DE" baseline="0"/>
              <a:t> im Cluster Maschinenbau</a:t>
            </a:r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AC49DF-8D89-15BC-68C4-79E3720132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07AB3FB-584F-E844-9106-1352D0AA6D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869900"/>
              </p:ext>
            </p:extLst>
          </p:nvPr>
        </p:nvGraphicFramePr>
        <p:xfrm>
          <a:off x="815975" y="4267200"/>
          <a:ext cx="21909765" cy="869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82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C6ED4-AB54-415D-2317-F0DA9D8A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err="1"/>
              <a:t>wvib</a:t>
            </a:r>
            <a:r>
              <a:rPr lang="de-DE"/>
              <a:t>-Geschäftsklima</a:t>
            </a:r>
            <a:r>
              <a:rPr lang="de-DE" baseline="0"/>
              <a:t> im Cluster Medizintechnik</a:t>
            </a:r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4BE8D0-BDAA-E96D-7121-C550A1481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AF03C51-A59A-F24F-A07E-0CE1F810F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369450"/>
              </p:ext>
            </p:extLst>
          </p:nvPr>
        </p:nvGraphicFramePr>
        <p:xfrm>
          <a:off x="815975" y="3924550"/>
          <a:ext cx="22197536" cy="851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05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5D848-909E-0EB2-1B59-6DDAF098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err="1"/>
              <a:t>wvib</a:t>
            </a:r>
            <a:r>
              <a:rPr lang="de-DE"/>
              <a:t>-Geschäftsklima</a:t>
            </a:r>
            <a:r>
              <a:rPr lang="de-DE" baseline="0"/>
              <a:t> in der Kunststoff-Branche</a:t>
            </a:r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6FB79F-D7B0-BBE3-6BA0-096F4118D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Konjunktur-Pressekonferenz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12A3E8D2-B6FE-C146-A408-678D338A40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942286"/>
              </p:ext>
            </p:extLst>
          </p:nvPr>
        </p:nvGraphicFramePr>
        <p:xfrm>
          <a:off x="815974" y="4169306"/>
          <a:ext cx="22752049" cy="749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8127445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wvib Farben">
      <a:dk1>
        <a:sysClr val="windowText" lastClr="000000"/>
      </a:dk1>
      <a:lt1>
        <a:sysClr val="window" lastClr="FFFFFF"/>
      </a:lt1>
      <a:dk2>
        <a:srgbClr val="1F497D"/>
      </a:dk2>
      <a:lt2>
        <a:srgbClr val="D9D9D9"/>
      </a:lt2>
      <a:accent1>
        <a:srgbClr val="C50023"/>
      </a:accent1>
      <a:accent2>
        <a:srgbClr val="4D4D4D"/>
      </a:accent2>
      <a:accent3>
        <a:srgbClr val="DC667B"/>
      </a:accent3>
      <a:accent4>
        <a:srgbClr val="B2B2B2"/>
      </a:accent4>
      <a:accent5>
        <a:srgbClr val="EDB2BD"/>
      </a:accent5>
      <a:accent6>
        <a:srgbClr val="D9D9D9"/>
      </a:accent6>
      <a:hlink>
        <a:srgbClr val="1F497D"/>
      </a:hlink>
      <a:folHlink>
        <a:srgbClr val="74001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286221F-A0F3-44EC-83CA-DF37A5DFB3D7}" vid="{2CBCCFAA-5262-4EA1-A9EE-DF7C78A1A31D}"/>
    </a:ext>
  </a:extLst>
</a:theme>
</file>

<file path=ppt/theme/theme2.xml><?xml version="1.0" encoding="utf-8"?>
<a:theme xmlns:a="http://schemas.openxmlformats.org/drawingml/2006/main" name="1_Office">
  <a:themeElements>
    <a:clrScheme name="wvib - Farben Master">
      <a:dk1>
        <a:srgbClr val="000000"/>
      </a:dk1>
      <a:lt1>
        <a:srgbClr val="FFFFFF"/>
      </a:lt1>
      <a:dk2>
        <a:srgbClr val="CD0F2C"/>
      </a:dk2>
      <a:lt2>
        <a:srgbClr val="F6F0E6"/>
      </a:lt2>
      <a:accent1>
        <a:srgbClr val="CC0E2B"/>
      </a:accent1>
      <a:accent2>
        <a:srgbClr val="1232C8"/>
      </a:accent2>
      <a:accent3>
        <a:srgbClr val="FF4550"/>
      </a:accent3>
      <a:accent4>
        <a:srgbClr val="7491F3"/>
      </a:accent4>
      <a:accent5>
        <a:srgbClr val="F6F0E5"/>
      </a:accent5>
      <a:accent6>
        <a:srgbClr val="00C78C"/>
      </a:accent6>
      <a:hlink>
        <a:srgbClr val="0563C1"/>
      </a:hlink>
      <a:folHlink>
        <a:srgbClr val="161980"/>
      </a:folHlink>
    </a:clrScheme>
    <a:fontScheme name="WVIB-Schriften-Master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wvib - Farben Master">
    <a:dk1>
      <a:srgbClr val="000000"/>
    </a:dk1>
    <a:lt1>
      <a:srgbClr val="FFFFFF"/>
    </a:lt1>
    <a:dk2>
      <a:srgbClr val="CD0F2C"/>
    </a:dk2>
    <a:lt2>
      <a:srgbClr val="F6F0E6"/>
    </a:lt2>
    <a:accent1>
      <a:srgbClr val="CC0E2B"/>
    </a:accent1>
    <a:accent2>
      <a:srgbClr val="1232C8"/>
    </a:accent2>
    <a:accent3>
      <a:srgbClr val="FF4550"/>
    </a:accent3>
    <a:accent4>
      <a:srgbClr val="7491F3"/>
    </a:accent4>
    <a:accent5>
      <a:srgbClr val="F6F0E5"/>
    </a:accent5>
    <a:accent6>
      <a:srgbClr val="00C78C"/>
    </a:accent6>
    <a:hlink>
      <a:srgbClr val="0563C1"/>
    </a:hlink>
    <a:folHlink>
      <a:srgbClr val="161980"/>
    </a:folHlink>
  </a:clrScheme>
  <a:fontScheme name="WVIB-Schriften-Master">
    <a:majorFont>
      <a:latin typeface="Raleway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3C4750F3B9E884D94D9F72241741194" ma:contentTypeVersion="22" ma:contentTypeDescription="Ein neues Dokument erstellen." ma:contentTypeScope="" ma:versionID="7a408672f3f56cc0b2c7a6982c6f96bb">
  <xsd:schema xmlns:xsd="http://www.w3.org/2001/XMLSchema" xmlns:xs="http://www.w3.org/2001/XMLSchema" xmlns:p="http://schemas.microsoft.com/office/2006/metadata/properties" xmlns:ns2="ab9f1ec2-0966-42b0-a370-e3bc435cab20" xmlns:ns3="7dbe0f47-5747-416b-a986-4cdc48d3eb99" targetNamespace="http://schemas.microsoft.com/office/2006/metadata/properties" ma:root="true" ma:fieldsID="a7c459b8864a0d6658815c974a178bf3" ns2:_="" ns3:_="">
    <xsd:import namespace="ab9f1ec2-0966-42b0-a370-e3bc435cab20"/>
    <xsd:import namespace="7dbe0f47-5747-416b-a986-4cdc48d3e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b2852b87d90a43a09f61e5b67327af68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f1ec2-0966-42b0-a370-e3bc435cab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b2852b87d90a43a09f61e5b67327af68" ma:index="18" nillable="true" ma:taxonomy="true" ma:internalName="b2852b87d90a43a09f61e5b67327af68" ma:taxonomyFieldName="Tags" ma:displayName="Tags" ma:readOnly="false" ma:default="" ma:fieldId="{b2852b87-d90a-43a0-9f61-e5b67327af68}" ma:taxonomyMulti="true" ma:sspId="03c646af-04bd-4577-bb79-33f290f6c1b4" ma:termSetId="977cb32d-11fd-4c96-aac1-d1ad549bbe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03c646af-04bd-4577-bb79-33f290f6c1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e0f47-5747-416b-a986-4cdc48d3e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41cb3a6-8186-4704-8176-5197d478525b}" ma:internalName="TaxCatchAll" ma:showField="CatchAllData" ma:web="7dbe0f47-5747-416b-a986-4cdc48d3eb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2852b87d90a43a09f61e5b67327af68 xmlns="ab9f1ec2-0966-42b0-a370-e3bc435cab20">
      <Terms xmlns="http://schemas.microsoft.com/office/infopath/2007/PartnerControls"/>
    </b2852b87d90a43a09f61e5b67327af68>
    <lcf76f155ced4ddcb4097134ff3c332f xmlns="ab9f1ec2-0966-42b0-a370-e3bc435cab20">
      <Terms xmlns="http://schemas.microsoft.com/office/infopath/2007/PartnerControls"/>
    </lcf76f155ced4ddcb4097134ff3c332f>
    <TaxCatchAll xmlns="7dbe0f47-5747-416b-a986-4cdc48d3eb9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3DFE8F-348B-4D9A-BC76-A009EC64E27E}"/>
</file>

<file path=customXml/itemProps2.xml><?xml version="1.0" encoding="utf-8"?>
<ds:datastoreItem xmlns:ds="http://schemas.openxmlformats.org/officeDocument/2006/customXml" ds:itemID="{5086E8EC-4DC8-4B27-8369-6CED300CABC3}">
  <ds:schemaRefs>
    <ds:schemaRef ds:uri="7dbe0f47-5747-416b-a986-4cdc48d3eb99"/>
    <ds:schemaRef ds:uri="ab9f1ec2-0966-42b0-a370-e3bc435cab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DA795B-3C9D-4262-84C9-00175EF28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Benutzerdefiniert</PresentationFormat>
  <Paragraphs>44</Paragraphs>
  <Slides>19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Raleway</vt:lpstr>
      <vt:lpstr>Raleway Light</vt:lpstr>
      <vt:lpstr>Raleway SemiBold</vt:lpstr>
      <vt:lpstr>Roboto</vt:lpstr>
      <vt:lpstr>Wingdings 2</vt:lpstr>
      <vt:lpstr>1_blank</vt:lpstr>
      <vt:lpstr>1_Office</vt:lpstr>
      <vt:lpstr>Konjunktur-Pressekonferenz    </vt:lpstr>
      <vt:lpstr>Durchschnittliche Umsatzveränderung von 2014 bis 2024</vt:lpstr>
      <vt:lpstr>Umsatzentwicklung</vt:lpstr>
      <vt:lpstr>wvib-Geschäftsklima 2014 bis 2024</vt:lpstr>
      <vt:lpstr>Umsatzentwicklung nach Branchen</vt:lpstr>
      <vt:lpstr>wvib-Geschäftsklima im Cluster Automotive</vt:lpstr>
      <vt:lpstr>wvib-Geschäftsklima im Cluster Maschinenbau</vt:lpstr>
      <vt:lpstr>wvib-Geschäftsklima im Cluster Medizintechnik</vt:lpstr>
      <vt:lpstr>wvib-Geschäftsklima in der Kunststoff-Branche</vt:lpstr>
      <vt:lpstr>wvib-Geschäftsklima in der Metall-Branche</vt:lpstr>
      <vt:lpstr>Auftragseingang</vt:lpstr>
      <vt:lpstr>Ertrag</vt:lpstr>
      <vt:lpstr>Beschäftigte</vt:lpstr>
      <vt:lpstr>Auslastung</vt:lpstr>
      <vt:lpstr>Investitionen</vt:lpstr>
      <vt:lpstr>Die CEO-Zusatzfragen</vt:lpstr>
      <vt:lpstr>Zusatzfrage II: Welche Koalition könnte diese Maßnahmen am besten umsetzen? </vt:lpstr>
      <vt:lpstr>Wann wird sich Deutschland wieder ökonomisch erholen?  </vt:lpstr>
      <vt:lpstr>Plattform für  #people planet progress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Sarter, Elke</dc:creator>
  <cp:lastModifiedBy>Eßer, Heike</cp:lastModifiedBy>
  <cp:revision>1</cp:revision>
  <cp:lastPrinted>2024-07-23T09:49:38Z</cp:lastPrinted>
  <dcterms:modified xsi:type="dcterms:W3CDTF">2025-01-29T12:46:58Z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0x01010033C4750F3B9E884D94D9F72241741194</vt:lpwstr>
  </property>
  <property fmtid="{D5CDD505-2E9C-101B-9397-08002B2CF9AE}" pid="3" name="MediaServiceImageTags">
    <vt:lpwstr/>
  </property>
  <property fmtid="{D5CDD505-2E9C-101B-9397-08002B2CF9AE}" pid="4" name="Tags">
    <vt:lpwstr/>
  </property>
</Properties>
</file>